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51"/>
  </p:notesMasterIdLst>
  <p:sldIdLst>
    <p:sldId id="284" r:id="rId6"/>
    <p:sldId id="285" r:id="rId7"/>
    <p:sldId id="286" r:id="rId8"/>
    <p:sldId id="257" r:id="rId9"/>
    <p:sldId id="258" r:id="rId10"/>
    <p:sldId id="259" r:id="rId11"/>
    <p:sldId id="260" r:id="rId12"/>
    <p:sldId id="261" r:id="rId13"/>
    <p:sldId id="287" r:id="rId14"/>
    <p:sldId id="288" r:id="rId15"/>
    <p:sldId id="262" r:id="rId16"/>
    <p:sldId id="263" r:id="rId17"/>
    <p:sldId id="264" r:id="rId18"/>
    <p:sldId id="265" r:id="rId19"/>
    <p:sldId id="266" r:id="rId20"/>
    <p:sldId id="267" r:id="rId21"/>
    <p:sldId id="268" r:id="rId22"/>
    <p:sldId id="269" r:id="rId23"/>
    <p:sldId id="289" r:id="rId24"/>
    <p:sldId id="290" r:id="rId25"/>
    <p:sldId id="291" r:id="rId26"/>
    <p:sldId id="292" r:id="rId27"/>
    <p:sldId id="270" r:id="rId28"/>
    <p:sldId id="273" r:id="rId29"/>
    <p:sldId id="294" r:id="rId30"/>
    <p:sldId id="295" r:id="rId31"/>
    <p:sldId id="272" r:id="rId32"/>
    <p:sldId id="275" r:id="rId33"/>
    <p:sldId id="276" r:id="rId34"/>
    <p:sldId id="277" r:id="rId35"/>
    <p:sldId id="293" r:id="rId36"/>
    <p:sldId id="296" r:id="rId37"/>
    <p:sldId id="297" r:id="rId38"/>
    <p:sldId id="298" r:id="rId39"/>
    <p:sldId id="299" r:id="rId40"/>
    <p:sldId id="300" r:id="rId41"/>
    <p:sldId id="301" r:id="rId42"/>
    <p:sldId id="302" r:id="rId43"/>
    <p:sldId id="303" r:id="rId44"/>
    <p:sldId id="278" r:id="rId45"/>
    <p:sldId id="279" r:id="rId46"/>
    <p:sldId id="280" r:id="rId47"/>
    <p:sldId id="281" r:id="rId48"/>
    <p:sldId id="282" r:id="rId49"/>
    <p:sldId id="28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9682E45-258F-47B7-9F97-EE85E6EB6523}">
          <p14:sldIdLst>
            <p14:sldId id="284"/>
            <p14:sldId id="285"/>
            <p14:sldId id="286"/>
            <p14:sldId id="257"/>
            <p14:sldId id="258"/>
            <p14:sldId id="259"/>
            <p14:sldId id="260"/>
            <p14:sldId id="261"/>
            <p14:sldId id="287"/>
            <p14:sldId id="288"/>
            <p14:sldId id="262"/>
            <p14:sldId id="263"/>
            <p14:sldId id="264"/>
            <p14:sldId id="265"/>
            <p14:sldId id="266"/>
            <p14:sldId id="267"/>
            <p14:sldId id="268"/>
            <p14:sldId id="269"/>
            <p14:sldId id="289"/>
            <p14:sldId id="290"/>
            <p14:sldId id="291"/>
            <p14:sldId id="292"/>
            <p14:sldId id="270"/>
            <p14:sldId id="273"/>
            <p14:sldId id="294"/>
            <p14:sldId id="295"/>
            <p14:sldId id="272"/>
            <p14:sldId id="275"/>
            <p14:sldId id="276"/>
            <p14:sldId id="277"/>
            <p14:sldId id="293"/>
            <p14:sldId id="296"/>
            <p14:sldId id="297"/>
            <p14:sldId id="298"/>
            <p14:sldId id="299"/>
            <p14:sldId id="300"/>
            <p14:sldId id="301"/>
            <p14:sldId id="302"/>
            <p14:sldId id="303"/>
            <p14:sldId id="278"/>
            <p14:sldId id="279"/>
            <p14:sldId id="280"/>
            <p14:sldId id="281"/>
            <p14:sldId id="282"/>
            <p14:sldId id="283"/>
          </p14:sldIdLst>
        </p14:section>
        <p14:section name="Untitled Section" id="{0F5EBDDD-2E69-4931-8D37-593A769FA6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2A3C20-DCE4-45E0-AFB5-78595032BF25}" v="3" dt="2021-05-05T20:31:12.791"/>
    <p1510:client id="{6CF4B748-1C95-425F-A54A-C1A62EB0A530}" v="2" dt="2021-05-03T17:41:04.474"/>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microsoft.com/office/2015/10/relationships/revisionInfo" Target="revisionInfo.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Aronson" userId="S::thomas.aronson@hcl.com::57ad80aa-d415-4194-a058-ebb550ea9756" providerId="AD" clId="Web-{6CF4B748-1C95-425F-A54A-C1A62EB0A530}"/>
    <pc:docChg chg="modSld">
      <pc:chgData name="Thomas Aronson" userId="S::thomas.aronson@hcl.com::57ad80aa-d415-4194-a058-ebb550ea9756" providerId="AD" clId="Web-{6CF4B748-1C95-425F-A54A-C1A62EB0A530}" dt="2021-05-03T17:41:04.474" v="1" actId="1076"/>
      <pc:docMkLst>
        <pc:docMk/>
      </pc:docMkLst>
      <pc:sldChg chg="modSp">
        <pc:chgData name="Thomas Aronson" userId="S::thomas.aronson@hcl.com::57ad80aa-d415-4194-a058-ebb550ea9756" providerId="AD" clId="Web-{6CF4B748-1C95-425F-A54A-C1A62EB0A530}" dt="2021-05-03T17:41:04.474" v="1" actId="1076"/>
        <pc:sldMkLst>
          <pc:docMk/>
          <pc:sldMk cId="2141897587" sldId="289"/>
        </pc:sldMkLst>
        <pc:picChg chg="mod">
          <ac:chgData name="Thomas Aronson" userId="S::thomas.aronson@hcl.com::57ad80aa-d415-4194-a058-ebb550ea9756" providerId="AD" clId="Web-{6CF4B748-1C95-425F-A54A-C1A62EB0A530}" dt="2021-05-03T17:41:04.474" v="1" actId="1076"/>
          <ac:picMkLst>
            <pc:docMk/>
            <pc:sldMk cId="2141897587" sldId="289"/>
            <ac:picMk id="4" creationId="{1BAF8572-E522-493F-84B4-41FBEA219FB0}"/>
          </ac:picMkLst>
        </pc:picChg>
      </pc:sldChg>
    </pc:docChg>
  </pc:docChgLst>
  <pc:docChgLst>
    <pc:chgData name="Daniel Knauff" userId="S::daniel.knauff@hcl.com::b9b64b96-fb64-42a0-833b-7bfe3b1cfadb" providerId="AD" clId="Web-{252A3C20-DCE4-45E0-AFB5-78595032BF25}"/>
    <pc:docChg chg="modSld">
      <pc:chgData name="Daniel Knauff" userId="S::daniel.knauff@hcl.com::b9b64b96-fb64-42a0-833b-7bfe3b1cfadb" providerId="AD" clId="Web-{252A3C20-DCE4-45E0-AFB5-78595032BF25}" dt="2021-05-05T20:31:12.791" v="2" actId="1076"/>
      <pc:docMkLst>
        <pc:docMk/>
      </pc:docMkLst>
      <pc:sldChg chg="modSp">
        <pc:chgData name="Daniel Knauff" userId="S::daniel.knauff@hcl.com::b9b64b96-fb64-42a0-833b-7bfe3b1cfadb" providerId="AD" clId="Web-{252A3C20-DCE4-45E0-AFB5-78595032BF25}" dt="2021-05-05T20:31:12.791" v="2" actId="1076"/>
        <pc:sldMkLst>
          <pc:docMk/>
          <pc:sldMk cId="497597657" sldId="290"/>
        </pc:sldMkLst>
        <pc:picChg chg="mod">
          <ac:chgData name="Daniel Knauff" userId="S::daniel.knauff@hcl.com::b9b64b96-fb64-42a0-833b-7bfe3b1cfadb" providerId="AD" clId="Web-{252A3C20-DCE4-45E0-AFB5-78595032BF25}" dt="2021-05-05T20:31:12.791" v="2" actId="1076"/>
          <ac:picMkLst>
            <pc:docMk/>
            <pc:sldMk cId="497597657" sldId="290"/>
            <ac:picMk id="4" creationId="{B14BABB0-A7C5-4C13-B1BD-D55040B3ADBB}"/>
          </ac:picMkLst>
        </pc:picChg>
        <pc:picChg chg="mod">
          <ac:chgData name="Daniel Knauff" userId="S::daniel.knauff@hcl.com::b9b64b96-fb64-42a0-833b-7bfe3b1cfadb" providerId="AD" clId="Web-{252A3C20-DCE4-45E0-AFB5-78595032BF25}" dt="2021-05-05T20:31:11.291" v="1" actId="1076"/>
          <ac:picMkLst>
            <pc:docMk/>
            <pc:sldMk cId="497597657" sldId="290"/>
            <ac:picMk id="5" creationId="{F250B2B4-0A5C-44E0-A614-6FD3F601998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7016D9-80C9-43FF-9B62-FDF7A7AB2148}" type="datetimeFigureOut">
              <a:rPr lang="en-IN" smtClean="0"/>
              <a:t>05-05-2021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D0AAD-5814-46AC-90A9-002EF14D5DAB}" type="slidenum">
              <a:rPr lang="en-IN" smtClean="0"/>
              <a:t>‹#›</a:t>
            </a:fld>
            <a:endParaRPr lang="en-IN"/>
          </a:p>
        </p:txBody>
      </p:sp>
    </p:spTree>
    <p:extLst>
      <p:ext uri="{BB962C8B-B14F-4D97-AF65-F5344CB8AC3E}">
        <p14:creationId xmlns:p14="http://schemas.microsoft.com/office/powerpoint/2010/main" val="1952039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8262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grpSp>
        <p:nvGrpSpPr>
          <p:cNvPr id="49" name="Group 13"/>
          <p:cNvGrpSpPr>
            <a:grpSpLocks/>
          </p:cNvGrpSpPr>
          <p:nvPr userDrawn="1"/>
        </p:nvGrpSpPr>
        <p:grpSpPr bwMode="auto">
          <a:xfrm>
            <a:off x="5022443" y="5859675"/>
            <a:ext cx="2147116" cy="438641"/>
            <a:chOff x="3533775" y="5853113"/>
            <a:chExt cx="2144713" cy="438150"/>
          </a:xfrm>
        </p:grpSpPr>
        <p:sp>
          <p:nvSpPr>
            <p:cNvPr id="50"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51"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52"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53"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54"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55"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56"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57"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58"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59"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FFFFFF"/>
                </a:solidFill>
                <a:effectLst/>
                <a:uLnTx/>
                <a:uFillTx/>
                <a:latin typeface="Arial" charset="0"/>
                <a:ea typeface="+mn-ea"/>
                <a:cs typeface="+mn-cs"/>
              </a:endParaRPr>
            </a:p>
          </p:txBody>
        </p:sp>
        <p:sp>
          <p:nvSpPr>
            <p:cNvPr id="60"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61"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62"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63"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64" name="AutoShape 72">
            <a:hlinkClick r:id="rId2"/>
          </p:cNvPr>
          <p:cNvSpPr>
            <a:spLocks noChangeAspect="1" noChangeArrowheads="1" noTextEdit="1"/>
          </p:cNvSpPr>
          <p:nvPr userDrawn="1"/>
        </p:nvSpPr>
        <p:spPr bwMode="auto">
          <a:xfrm>
            <a:off x="4911991" y="5827889"/>
            <a:ext cx="2368024"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65" name="Freeform 7"/>
          <p:cNvSpPr>
            <a:spLocks/>
          </p:cNvSpPr>
          <p:nvPr userDrawn="1"/>
        </p:nvSpPr>
        <p:spPr bwMode="auto">
          <a:xfrm>
            <a:off x="4970792" y="848676"/>
            <a:ext cx="918603" cy="321035"/>
          </a:xfrm>
          <a:custGeom>
            <a:avLst/>
            <a:gdLst>
              <a:gd name="T0" fmla="*/ 0 w 578"/>
              <a:gd name="T1" fmla="*/ 320675 h 202"/>
              <a:gd name="T2" fmla="*/ 260350 w 578"/>
              <a:gd name="T3" fmla="*/ 320675 h 202"/>
              <a:gd name="T4" fmla="*/ 314325 w 578"/>
              <a:gd name="T5" fmla="*/ 193675 h 202"/>
              <a:gd name="T6" fmla="*/ 568325 w 578"/>
              <a:gd name="T7" fmla="*/ 193675 h 202"/>
              <a:gd name="T8" fmla="*/ 511175 w 578"/>
              <a:gd name="T9" fmla="*/ 320675 h 202"/>
              <a:gd name="T10" fmla="*/ 774700 w 578"/>
              <a:gd name="T11" fmla="*/ 320675 h 202"/>
              <a:gd name="T12" fmla="*/ 917575 w 578"/>
              <a:gd name="T13" fmla="*/ 0 h 202"/>
              <a:gd name="T14" fmla="*/ 654050 w 578"/>
              <a:gd name="T15" fmla="*/ 0 h 202"/>
              <a:gd name="T16" fmla="*/ 606425 w 578"/>
              <a:gd name="T17" fmla="*/ 107950 h 202"/>
              <a:gd name="T18" fmla="*/ 352425 w 578"/>
              <a:gd name="T19" fmla="*/ 107950 h 202"/>
              <a:gd name="T20" fmla="*/ 400050 w 578"/>
              <a:gd name="T21" fmla="*/ 0 h 202"/>
              <a:gd name="T22" fmla="*/ 142875 w 578"/>
              <a:gd name="T23" fmla="*/ 0 h 202"/>
              <a:gd name="T24" fmla="*/ 0 w 578"/>
              <a:gd name="T25" fmla="*/ 320675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66" name="Freeform 8"/>
          <p:cNvSpPr>
            <a:spLocks/>
          </p:cNvSpPr>
          <p:nvPr userDrawn="1"/>
        </p:nvSpPr>
        <p:spPr bwMode="auto">
          <a:xfrm>
            <a:off x="5844895" y="823249"/>
            <a:ext cx="867747" cy="365535"/>
          </a:xfrm>
          <a:custGeom>
            <a:avLst/>
            <a:gdLst>
              <a:gd name="T0" fmla="*/ 619125 w 273"/>
              <a:gd name="T1" fmla="*/ 136525 h 115"/>
              <a:gd name="T2" fmla="*/ 866775 w 273"/>
              <a:gd name="T3" fmla="*/ 136525 h 115"/>
              <a:gd name="T4" fmla="*/ 708025 w 273"/>
              <a:gd name="T5" fmla="*/ 28575 h 115"/>
              <a:gd name="T6" fmla="*/ 133350 w 273"/>
              <a:gd name="T7" fmla="*/ 98425 h 115"/>
              <a:gd name="T8" fmla="*/ 120650 w 273"/>
              <a:gd name="T9" fmla="*/ 320675 h 115"/>
              <a:gd name="T10" fmla="*/ 596900 w 273"/>
              <a:gd name="T11" fmla="*/ 339725 h 115"/>
              <a:gd name="T12" fmla="*/ 815975 w 273"/>
              <a:gd name="T13" fmla="*/ 241300 h 115"/>
              <a:gd name="T14" fmla="*/ 565150 w 273"/>
              <a:gd name="T15" fmla="*/ 241300 h 115"/>
              <a:gd name="T16" fmla="*/ 441325 w 273"/>
              <a:gd name="T17" fmla="*/ 279400 h 115"/>
              <a:gd name="T18" fmla="*/ 307975 w 273"/>
              <a:gd name="T19" fmla="*/ 187325 h 115"/>
              <a:gd name="T20" fmla="*/ 488950 w 273"/>
              <a:gd name="T21" fmla="*/ 95250 h 115"/>
              <a:gd name="T22" fmla="*/ 619125 w 273"/>
              <a:gd name="T23" fmla="*/ 136525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67" name="Freeform 9"/>
          <p:cNvSpPr>
            <a:spLocks/>
          </p:cNvSpPr>
          <p:nvPr userDrawn="1"/>
        </p:nvSpPr>
        <p:spPr bwMode="auto">
          <a:xfrm>
            <a:off x="6693570" y="848676"/>
            <a:ext cx="670676" cy="321035"/>
          </a:xfrm>
          <a:custGeom>
            <a:avLst/>
            <a:gdLst>
              <a:gd name="T0" fmla="*/ 409575 w 422"/>
              <a:gd name="T1" fmla="*/ 0 h 202"/>
              <a:gd name="T2" fmla="*/ 301625 w 422"/>
              <a:gd name="T3" fmla="*/ 244475 h 202"/>
              <a:gd name="T4" fmla="*/ 669925 w 422"/>
              <a:gd name="T5" fmla="*/ 244475 h 202"/>
              <a:gd name="T6" fmla="*/ 635000 w 422"/>
              <a:gd name="T7" fmla="*/ 320675 h 202"/>
              <a:gd name="T8" fmla="*/ 0 w 422"/>
              <a:gd name="T9" fmla="*/ 320675 h 202"/>
              <a:gd name="T10" fmla="*/ 142875 w 422"/>
              <a:gd name="T11" fmla="*/ 0 h 202"/>
              <a:gd name="T12" fmla="*/ 409575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68" name="Line 48"/>
          <p:cNvSpPr>
            <a:spLocks noChangeShapeType="1"/>
          </p:cNvSpPr>
          <p:nvPr userDrawn="1"/>
        </p:nvSpPr>
        <p:spPr bwMode="auto">
          <a:xfrm>
            <a:off x="3669632" y="4011615"/>
            <a:ext cx="4852739"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69" name="Freeform 49"/>
          <p:cNvSpPr>
            <a:spLocks noEditPoints="1"/>
          </p:cNvSpPr>
          <p:nvPr userDrawn="1"/>
        </p:nvSpPr>
        <p:spPr bwMode="auto">
          <a:xfrm>
            <a:off x="4575706" y="3444822"/>
            <a:ext cx="110822" cy="147451"/>
          </a:xfrm>
          <a:custGeom>
            <a:avLst/>
            <a:gdLst>
              <a:gd name="T0" fmla="*/ 53 w 100"/>
              <a:gd name="T1" fmla="*/ 0 h 133"/>
              <a:gd name="T2" fmla="*/ 92 w 100"/>
              <a:gd name="T3" fmla="*/ 34 h 133"/>
              <a:gd name="T4" fmla="*/ 72 w 100"/>
              <a:gd name="T5" fmla="*/ 61 h 133"/>
              <a:gd name="T6" fmla="*/ 72 w 100"/>
              <a:gd name="T7" fmla="*/ 61 h 133"/>
              <a:gd name="T8" fmla="*/ 100 w 100"/>
              <a:gd name="T9" fmla="*/ 94 h 133"/>
              <a:gd name="T10" fmla="*/ 55 w 100"/>
              <a:gd name="T11" fmla="*/ 133 h 133"/>
              <a:gd name="T12" fmla="*/ 0 w 100"/>
              <a:gd name="T13" fmla="*/ 133 h 133"/>
              <a:gd name="T14" fmla="*/ 0 w 100"/>
              <a:gd name="T15" fmla="*/ 0 h 133"/>
              <a:gd name="T16" fmla="*/ 53 w 100"/>
              <a:gd name="T17" fmla="*/ 0 h 133"/>
              <a:gd name="T18" fmla="*/ 49 w 100"/>
              <a:gd name="T19" fmla="*/ 54 h 133"/>
              <a:gd name="T20" fmla="*/ 71 w 100"/>
              <a:gd name="T21" fmla="*/ 36 h 133"/>
              <a:gd name="T22" fmla="*/ 49 w 100"/>
              <a:gd name="T23" fmla="*/ 18 h 133"/>
              <a:gd name="T24" fmla="*/ 21 w 100"/>
              <a:gd name="T25" fmla="*/ 18 h 133"/>
              <a:gd name="T26" fmla="*/ 21 w 100"/>
              <a:gd name="T27" fmla="*/ 54 h 133"/>
              <a:gd name="T28" fmla="*/ 49 w 100"/>
              <a:gd name="T29" fmla="*/ 54 h 133"/>
              <a:gd name="T30" fmla="*/ 53 w 100"/>
              <a:gd name="T31" fmla="*/ 116 h 133"/>
              <a:gd name="T32" fmla="*/ 78 w 100"/>
              <a:gd name="T33" fmla="*/ 93 h 133"/>
              <a:gd name="T34" fmla="*/ 52 w 100"/>
              <a:gd name="T35" fmla="*/ 71 h 133"/>
              <a:gd name="T36" fmla="*/ 21 w 100"/>
              <a:gd name="T37" fmla="*/ 71 h 133"/>
              <a:gd name="T38" fmla="*/ 21 w 100"/>
              <a:gd name="T39" fmla="*/ 116 h 133"/>
              <a:gd name="T40" fmla="*/ 53 w 100"/>
              <a:gd name="T41" fmla="*/ 11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33">
                <a:moveTo>
                  <a:pt x="53" y="0"/>
                </a:moveTo>
                <a:cubicBezTo>
                  <a:pt x="76" y="0"/>
                  <a:pt x="92" y="14"/>
                  <a:pt x="92" y="34"/>
                </a:cubicBezTo>
                <a:cubicBezTo>
                  <a:pt x="92" y="47"/>
                  <a:pt x="82" y="58"/>
                  <a:pt x="72" y="61"/>
                </a:cubicBezTo>
                <a:cubicBezTo>
                  <a:pt x="72" y="61"/>
                  <a:pt x="72" y="61"/>
                  <a:pt x="72" y="61"/>
                </a:cubicBezTo>
                <a:cubicBezTo>
                  <a:pt x="85" y="63"/>
                  <a:pt x="100" y="77"/>
                  <a:pt x="100" y="94"/>
                </a:cubicBezTo>
                <a:cubicBezTo>
                  <a:pt x="100" y="117"/>
                  <a:pt x="84" y="133"/>
                  <a:pt x="55" y="133"/>
                </a:cubicBezTo>
                <a:cubicBezTo>
                  <a:pt x="0" y="133"/>
                  <a:pt x="0" y="133"/>
                  <a:pt x="0" y="133"/>
                </a:cubicBezTo>
                <a:cubicBezTo>
                  <a:pt x="0" y="0"/>
                  <a:pt x="0" y="0"/>
                  <a:pt x="0" y="0"/>
                </a:cubicBezTo>
                <a:lnTo>
                  <a:pt x="53" y="0"/>
                </a:lnTo>
                <a:close/>
                <a:moveTo>
                  <a:pt x="49" y="54"/>
                </a:moveTo>
                <a:cubicBezTo>
                  <a:pt x="62" y="54"/>
                  <a:pt x="71" y="46"/>
                  <a:pt x="71" y="36"/>
                </a:cubicBezTo>
                <a:cubicBezTo>
                  <a:pt x="71" y="25"/>
                  <a:pt x="62" y="18"/>
                  <a:pt x="49" y="18"/>
                </a:cubicBezTo>
                <a:cubicBezTo>
                  <a:pt x="21" y="18"/>
                  <a:pt x="21" y="18"/>
                  <a:pt x="21" y="18"/>
                </a:cubicBezTo>
                <a:cubicBezTo>
                  <a:pt x="21" y="54"/>
                  <a:pt x="21" y="54"/>
                  <a:pt x="21" y="54"/>
                </a:cubicBezTo>
                <a:lnTo>
                  <a:pt x="49" y="54"/>
                </a:lnTo>
                <a:close/>
                <a:moveTo>
                  <a:pt x="53" y="116"/>
                </a:moveTo>
                <a:cubicBezTo>
                  <a:pt x="68" y="116"/>
                  <a:pt x="78" y="107"/>
                  <a:pt x="78" y="93"/>
                </a:cubicBezTo>
                <a:cubicBezTo>
                  <a:pt x="78" y="80"/>
                  <a:pt x="67" y="71"/>
                  <a:pt x="52" y="71"/>
                </a:cubicBezTo>
                <a:cubicBezTo>
                  <a:pt x="21" y="71"/>
                  <a:pt x="21" y="71"/>
                  <a:pt x="21" y="71"/>
                </a:cubicBezTo>
                <a:cubicBezTo>
                  <a:pt x="21" y="116"/>
                  <a:pt x="21" y="116"/>
                  <a:pt x="21" y="116"/>
                </a:cubicBezTo>
                <a:lnTo>
                  <a:pt x="53" y="1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70" name="Freeform 50"/>
          <p:cNvSpPr>
            <a:spLocks/>
          </p:cNvSpPr>
          <p:nvPr userDrawn="1"/>
        </p:nvSpPr>
        <p:spPr bwMode="auto">
          <a:xfrm>
            <a:off x="4722217" y="3444822"/>
            <a:ext cx="102840" cy="147451"/>
          </a:xfrm>
          <a:custGeom>
            <a:avLst/>
            <a:gdLst>
              <a:gd name="T0" fmla="*/ 219 w 219"/>
              <a:gd name="T1" fmla="*/ 270 h 314"/>
              <a:gd name="T2" fmla="*/ 219 w 219"/>
              <a:gd name="T3" fmla="*/ 314 h 314"/>
              <a:gd name="T4" fmla="*/ 0 w 219"/>
              <a:gd name="T5" fmla="*/ 314 h 314"/>
              <a:gd name="T6" fmla="*/ 0 w 219"/>
              <a:gd name="T7" fmla="*/ 0 h 314"/>
              <a:gd name="T8" fmla="*/ 214 w 219"/>
              <a:gd name="T9" fmla="*/ 0 h 314"/>
              <a:gd name="T10" fmla="*/ 214 w 219"/>
              <a:gd name="T11" fmla="*/ 48 h 314"/>
              <a:gd name="T12" fmla="*/ 49 w 219"/>
              <a:gd name="T13" fmla="*/ 48 h 314"/>
              <a:gd name="T14" fmla="*/ 49 w 219"/>
              <a:gd name="T15" fmla="*/ 130 h 314"/>
              <a:gd name="T16" fmla="*/ 181 w 219"/>
              <a:gd name="T17" fmla="*/ 130 h 314"/>
              <a:gd name="T18" fmla="*/ 181 w 219"/>
              <a:gd name="T19" fmla="*/ 173 h 314"/>
              <a:gd name="T20" fmla="*/ 49 w 219"/>
              <a:gd name="T21" fmla="*/ 173 h 314"/>
              <a:gd name="T22" fmla="*/ 49 w 219"/>
              <a:gd name="T23" fmla="*/ 270 h 314"/>
              <a:gd name="T24" fmla="*/ 219 w 219"/>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314">
                <a:moveTo>
                  <a:pt x="219" y="270"/>
                </a:moveTo>
                <a:lnTo>
                  <a:pt x="219" y="314"/>
                </a:lnTo>
                <a:lnTo>
                  <a:pt x="0" y="314"/>
                </a:lnTo>
                <a:lnTo>
                  <a:pt x="0" y="0"/>
                </a:lnTo>
                <a:lnTo>
                  <a:pt x="214" y="0"/>
                </a:lnTo>
                <a:lnTo>
                  <a:pt x="214" y="48"/>
                </a:lnTo>
                <a:lnTo>
                  <a:pt x="49" y="48"/>
                </a:lnTo>
                <a:lnTo>
                  <a:pt x="49" y="130"/>
                </a:lnTo>
                <a:lnTo>
                  <a:pt x="181" y="130"/>
                </a:lnTo>
                <a:lnTo>
                  <a:pt x="181" y="173"/>
                </a:lnTo>
                <a:lnTo>
                  <a:pt x="49" y="173"/>
                </a:lnTo>
                <a:lnTo>
                  <a:pt x="49" y="270"/>
                </a:lnTo>
                <a:lnTo>
                  <a:pt x="219"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71" name="Freeform 51"/>
          <p:cNvSpPr>
            <a:spLocks/>
          </p:cNvSpPr>
          <p:nvPr userDrawn="1"/>
        </p:nvSpPr>
        <p:spPr bwMode="auto">
          <a:xfrm>
            <a:off x="4849478" y="3444822"/>
            <a:ext cx="137591" cy="147451"/>
          </a:xfrm>
          <a:custGeom>
            <a:avLst/>
            <a:gdLst>
              <a:gd name="T0" fmla="*/ 124 w 124"/>
              <a:gd name="T1" fmla="*/ 0 h 133"/>
              <a:gd name="T2" fmla="*/ 73 w 124"/>
              <a:gd name="T3" fmla="*/ 70 h 133"/>
              <a:gd name="T4" fmla="*/ 73 w 124"/>
              <a:gd name="T5" fmla="*/ 133 h 133"/>
              <a:gd name="T6" fmla="*/ 52 w 124"/>
              <a:gd name="T7" fmla="*/ 133 h 133"/>
              <a:gd name="T8" fmla="*/ 52 w 124"/>
              <a:gd name="T9" fmla="*/ 70 h 133"/>
              <a:gd name="T10" fmla="*/ 0 w 124"/>
              <a:gd name="T11" fmla="*/ 0 h 133"/>
              <a:gd name="T12" fmla="*/ 24 w 124"/>
              <a:gd name="T13" fmla="*/ 0 h 133"/>
              <a:gd name="T14" fmla="*/ 54 w 124"/>
              <a:gd name="T15" fmla="*/ 41 h 133"/>
              <a:gd name="T16" fmla="*/ 62 w 124"/>
              <a:gd name="T17" fmla="*/ 51 h 133"/>
              <a:gd name="T18" fmla="*/ 62 w 124"/>
              <a:gd name="T19" fmla="*/ 51 h 133"/>
              <a:gd name="T20" fmla="*/ 70 w 124"/>
              <a:gd name="T21" fmla="*/ 41 h 133"/>
              <a:gd name="T22" fmla="*/ 100 w 124"/>
              <a:gd name="T23" fmla="*/ 0 h 133"/>
              <a:gd name="T24" fmla="*/ 124 w 124"/>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33">
                <a:moveTo>
                  <a:pt x="124" y="0"/>
                </a:moveTo>
                <a:cubicBezTo>
                  <a:pt x="73" y="70"/>
                  <a:pt x="73" y="70"/>
                  <a:pt x="73" y="70"/>
                </a:cubicBezTo>
                <a:cubicBezTo>
                  <a:pt x="73" y="133"/>
                  <a:pt x="73" y="133"/>
                  <a:pt x="73" y="133"/>
                </a:cubicBezTo>
                <a:cubicBezTo>
                  <a:pt x="52" y="133"/>
                  <a:pt x="52" y="133"/>
                  <a:pt x="52" y="133"/>
                </a:cubicBezTo>
                <a:cubicBezTo>
                  <a:pt x="52" y="70"/>
                  <a:pt x="52" y="70"/>
                  <a:pt x="52" y="70"/>
                </a:cubicBezTo>
                <a:cubicBezTo>
                  <a:pt x="0" y="0"/>
                  <a:pt x="0" y="0"/>
                  <a:pt x="0" y="0"/>
                </a:cubicBezTo>
                <a:cubicBezTo>
                  <a:pt x="24" y="0"/>
                  <a:pt x="24" y="0"/>
                  <a:pt x="24" y="0"/>
                </a:cubicBezTo>
                <a:cubicBezTo>
                  <a:pt x="54" y="41"/>
                  <a:pt x="54" y="41"/>
                  <a:pt x="54" y="41"/>
                </a:cubicBezTo>
                <a:cubicBezTo>
                  <a:pt x="58" y="46"/>
                  <a:pt x="62" y="51"/>
                  <a:pt x="62" y="51"/>
                </a:cubicBezTo>
                <a:cubicBezTo>
                  <a:pt x="62" y="51"/>
                  <a:pt x="62" y="51"/>
                  <a:pt x="62" y="51"/>
                </a:cubicBezTo>
                <a:cubicBezTo>
                  <a:pt x="62" y="51"/>
                  <a:pt x="66" y="46"/>
                  <a:pt x="70" y="41"/>
                </a:cubicBezTo>
                <a:cubicBezTo>
                  <a:pt x="100" y="0"/>
                  <a:pt x="100" y="0"/>
                  <a:pt x="100" y="0"/>
                </a:cubicBezTo>
                <a:lnTo>
                  <a:pt x="1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72" name="Freeform 52"/>
          <p:cNvSpPr>
            <a:spLocks noEditPoints="1"/>
          </p:cNvSpPr>
          <p:nvPr userDrawn="1"/>
        </p:nvSpPr>
        <p:spPr bwMode="auto">
          <a:xfrm>
            <a:off x="499270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1" y="20"/>
                  <a:pt x="21" y="40"/>
                  <a:pt x="21" y="69"/>
                </a:cubicBezTo>
                <a:cubicBezTo>
                  <a:pt x="21" y="98"/>
                  <a:pt x="41"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73" name="Freeform 53"/>
          <p:cNvSpPr>
            <a:spLocks/>
          </p:cNvSpPr>
          <p:nvPr userDrawn="1"/>
        </p:nvSpPr>
        <p:spPr bwMode="auto">
          <a:xfrm>
            <a:off x="5179127" y="3444822"/>
            <a:ext cx="125380" cy="147451"/>
          </a:xfrm>
          <a:custGeom>
            <a:avLst/>
            <a:gdLst>
              <a:gd name="T0" fmla="*/ 113 w 113"/>
              <a:gd name="T1" fmla="*/ 0 h 133"/>
              <a:gd name="T2" fmla="*/ 113 w 113"/>
              <a:gd name="T3" fmla="*/ 133 h 133"/>
              <a:gd name="T4" fmla="*/ 93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3" y="133"/>
                  <a:pt x="93" y="133"/>
                  <a:pt x="93"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74" name="Freeform 54"/>
          <p:cNvSpPr>
            <a:spLocks noEditPoints="1"/>
          </p:cNvSpPr>
          <p:nvPr userDrawn="1"/>
        </p:nvSpPr>
        <p:spPr bwMode="auto">
          <a:xfrm>
            <a:off x="5350060" y="3444822"/>
            <a:ext cx="139467" cy="147451"/>
          </a:xfrm>
          <a:custGeom>
            <a:avLst/>
            <a:gdLst>
              <a:gd name="T0" fmla="*/ 57 w 126"/>
              <a:gd name="T1" fmla="*/ 0 h 133"/>
              <a:gd name="T2" fmla="*/ 126 w 126"/>
              <a:gd name="T3" fmla="*/ 67 h 133"/>
              <a:gd name="T4" fmla="*/ 58 w 126"/>
              <a:gd name="T5" fmla="*/ 133 h 133"/>
              <a:gd name="T6" fmla="*/ 0 w 126"/>
              <a:gd name="T7" fmla="*/ 133 h 133"/>
              <a:gd name="T8" fmla="*/ 0 w 126"/>
              <a:gd name="T9" fmla="*/ 0 h 133"/>
              <a:gd name="T10" fmla="*/ 57 w 126"/>
              <a:gd name="T11" fmla="*/ 0 h 133"/>
              <a:gd name="T12" fmla="*/ 58 w 126"/>
              <a:gd name="T13" fmla="*/ 114 h 133"/>
              <a:gd name="T14" fmla="*/ 104 w 126"/>
              <a:gd name="T15" fmla="*/ 67 h 133"/>
              <a:gd name="T16" fmla="*/ 57 w 126"/>
              <a:gd name="T17" fmla="*/ 20 h 133"/>
              <a:gd name="T18" fmla="*/ 21 w 126"/>
              <a:gd name="T19" fmla="*/ 20 h 133"/>
              <a:gd name="T20" fmla="*/ 21 w 126"/>
              <a:gd name="T21" fmla="*/ 114 h 133"/>
              <a:gd name="T22" fmla="*/ 58 w 126"/>
              <a:gd name="T23" fmla="*/ 1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133">
                <a:moveTo>
                  <a:pt x="57" y="0"/>
                </a:moveTo>
                <a:cubicBezTo>
                  <a:pt x="95" y="0"/>
                  <a:pt x="126" y="27"/>
                  <a:pt x="126" y="67"/>
                </a:cubicBezTo>
                <a:cubicBezTo>
                  <a:pt x="126" y="107"/>
                  <a:pt x="96" y="133"/>
                  <a:pt x="58" y="133"/>
                </a:cubicBezTo>
                <a:cubicBezTo>
                  <a:pt x="0" y="133"/>
                  <a:pt x="0" y="133"/>
                  <a:pt x="0" y="133"/>
                </a:cubicBezTo>
                <a:cubicBezTo>
                  <a:pt x="0" y="0"/>
                  <a:pt x="0" y="0"/>
                  <a:pt x="0" y="0"/>
                </a:cubicBezTo>
                <a:lnTo>
                  <a:pt x="57" y="0"/>
                </a:lnTo>
                <a:close/>
                <a:moveTo>
                  <a:pt x="58" y="114"/>
                </a:moveTo>
                <a:cubicBezTo>
                  <a:pt x="83" y="114"/>
                  <a:pt x="104" y="96"/>
                  <a:pt x="104" y="67"/>
                </a:cubicBezTo>
                <a:cubicBezTo>
                  <a:pt x="104" y="38"/>
                  <a:pt x="83" y="20"/>
                  <a:pt x="57" y="20"/>
                </a:cubicBezTo>
                <a:cubicBezTo>
                  <a:pt x="21" y="20"/>
                  <a:pt x="21" y="20"/>
                  <a:pt x="21" y="20"/>
                </a:cubicBezTo>
                <a:cubicBezTo>
                  <a:pt x="21" y="114"/>
                  <a:pt x="21" y="114"/>
                  <a:pt x="21" y="114"/>
                </a:cubicBezTo>
                <a:lnTo>
                  <a:pt x="58" y="1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75" name="Freeform 55"/>
          <p:cNvSpPr>
            <a:spLocks/>
          </p:cNvSpPr>
          <p:nvPr userDrawn="1"/>
        </p:nvSpPr>
        <p:spPr bwMode="auto">
          <a:xfrm>
            <a:off x="5571705"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76" name="Freeform 56"/>
          <p:cNvSpPr>
            <a:spLocks/>
          </p:cNvSpPr>
          <p:nvPr userDrawn="1"/>
        </p:nvSpPr>
        <p:spPr bwMode="auto">
          <a:xfrm>
            <a:off x="5721505" y="3444822"/>
            <a:ext cx="119745" cy="147451"/>
          </a:xfrm>
          <a:custGeom>
            <a:avLst/>
            <a:gdLst>
              <a:gd name="T0" fmla="*/ 255 w 255"/>
              <a:gd name="T1" fmla="*/ 0 h 314"/>
              <a:gd name="T2" fmla="*/ 255 w 255"/>
              <a:gd name="T3" fmla="*/ 314 h 314"/>
              <a:gd name="T4" fmla="*/ 205 w 255"/>
              <a:gd name="T5" fmla="*/ 314 h 314"/>
              <a:gd name="T6" fmla="*/ 205 w 255"/>
              <a:gd name="T7" fmla="*/ 177 h 314"/>
              <a:gd name="T8" fmla="*/ 52 w 255"/>
              <a:gd name="T9" fmla="*/ 177 h 314"/>
              <a:gd name="T10" fmla="*/ 52 w 255"/>
              <a:gd name="T11" fmla="*/ 314 h 314"/>
              <a:gd name="T12" fmla="*/ 0 w 255"/>
              <a:gd name="T13" fmla="*/ 314 h 314"/>
              <a:gd name="T14" fmla="*/ 0 w 255"/>
              <a:gd name="T15" fmla="*/ 0 h 314"/>
              <a:gd name="T16" fmla="*/ 52 w 255"/>
              <a:gd name="T17" fmla="*/ 0 h 314"/>
              <a:gd name="T18" fmla="*/ 52 w 255"/>
              <a:gd name="T19" fmla="*/ 130 h 314"/>
              <a:gd name="T20" fmla="*/ 205 w 255"/>
              <a:gd name="T21" fmla="*/ 130 h 314"/>
              <a:gd name="T22" fmla="*/ 205 w 255"/>
              <a:gd name="T23" fmla="*/ 0 h 314"/>
              <a:gd name="T24" fmla="*/ 255 w 255"/>
              <a:gd name="T2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14">
                <a:moveTo>
                  <a:pt x="255" y="0"/>
                </a:moveTo>
                <a:lnTo>
                  <a:pt x="255" y="314"/>
                </a:lnTo>
                <a:lnTo>
                  <a:pt x="205" y="314"/>
                </a:lnTo>
                <a:lnTo>
                  <a:pt x="205" y="177"/>
                </a:lnTo>
                <a:lnTo>
                  <a:pt x="52" y="177"/>
                </a:lnTo>
                <a:lnTo>
                  <a:pt x="52" y="314"/>
                </a:lnTo>
                <a:lnTo>
                  <a:pt x="0" y="314"/>
                </a:lnTo>
                <a:lnTo>
                  <a:pt x="0" y="0"/>
                </a:lnTo>
                <a:lnTo>
                  <a:pt x="52" y="0"/>
                </a:lnTo>
                <a:lnTo>
                  <a:pt x="52" y="130"/>
                </a:lnTo>
                <a:lnTo>
                  <a:pt x="205" y="130"/>
                </a:lnTo>
                <a:lnTo>
                  <a:pt x="205" y="0"/>
                </a:lnTo>
                <a:lnTo>
                  <a:pt x="2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77" name="Freeform 57"/>
          <p:cNvSpPr>
            <a:spLocks/>
          </p:cNvSpPr>
          <p:nvPr userDrawn="1"/>
        </p:nvSpPr>
        <p:spPr bwMode="auto">
          <a:xfrm>
            <a:off x="5886800" y="3444822"/>
            <a:ext cx="103309" cy="147451"/>
          </a:xfrm>
          <a:custGeom>
            <a:avLst/>
            <a:gdLst>
              <a:gd name="T0" fmla="*/ 220 w 220"/>
              <a:gd name="T1" fmla="*/ 270 h 314"/>
              <a:gd name="T2" fmla="*/ 220 w 220"/>
              <a:gd name="T3" fmla="*/ 314 h 314"/>
              <a:gd name="T4" fmla="*/ 0 w 220"/>
              <a:gd name="T5" fmla="*/ 314 h 314"/>
              <a:gd name="T6" fmla="*/ 0 w 220"/>
              <a:gd name="T7" fmla="*/ 0 h 314"/>
              <a:gd name="T8" fmla="*/ 217 w 220"/>
              <a:gd name="T9" fmla="*/ 0 h 314"/>
              <a:gd name="T10" fmla="*/ 217 w 220"/>
              <a:gd name="T11" fmla="*/ 48 h 314"/>
              <a:gd name="T12" fmla="*/ 49 w 220"/>
              <a:gd name="T13" fmla="*/ 48 h 314"/>
              <a:gd name="T14" fmla="*/ 49 w 220"/>
              <a:gd name="T15" fmla="*/ 130 h 314"/>
              <a:gd name="T16" fmla="*/ 182 w 220"/>
              <a:gd name="T17" fmla="*/ 130 h 314"/>
              <a:gd name="T18" fmla="*/ 182 w 220"/>
              <a:gd name="T19" fmla="*/ 173 h 314"/>
              <a:gd name="T20" fmla="*/ 49 w 220"/>
              <a:gd name="T21" fmla="*/ 173 h 314"/>
              <a:gd name="T22" fmla="*/ 49 w 220"/>
              <a:gd name="T23" fmla="*/ 270 h 314"/>
              <a:gd name="T24" fmla="*/ 220 w 220"/>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4">
                <a:moveTo>
                  <a:pt x="220" y="270"/>
                </a:moveTo>
                <a:lnTo>
                  <a:pt x="220" y="314"/>
                </a:lnTo>
                <a:lnTo>
                  <a:pt x="0" y="314"/>
                </a:lnTo>
                <a:lnTo>
                  <a:pt x="0" y="0"/>
                </a:lnTo>
                <a:lnTo>
                  <a:pt x="217" y="0"/>
                </a:lnTo>
                <a:lnTo>
                  <a:pt x="217" y="48"/>
                </a:lnTo>
                <a:lnTo>
                  <a:pt x="49" y="48"/>
                </a:lnTo>
                <a:lnTo>
                  <a:pt x="49" y="130"/>
                </a:lnTo>
                <a:lnTo>
                  <a:pt x="182" y="130"/>
                </a:lnTo>
                <a:lnTo>
                  <a:pt x="182" y="173"/>
                </a:lnTo>
                <a:lnTo>
                  <a:pt x="49" y="173"/>
                </a:lnTo>
                <a:lnTo>
                  <a:pt x="49" y="270"/>
                </a:lnTo>
                <a:lnTo>
                  <a:pt x="220"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78" name="Freeform 58"/>
          <p:cNvSpPr>
            <a:spLocks/>
          </p:cNvSpPr>
          <p:nvPr userDrawn="1"/>
        </p:nvSpPr>
        <p:spPr bwMode="auto">
          <a:xfrm>
            <a:off x="6082148" y="3442943"/>
            <a:ext cx="145104" cy="153087"/>
          </a:xfrm>
          <a:custGeom>
            <a:avLst/>
            <a:gdLst>
              <a:gd name="T0" fmla="*/ 108 w 131"/>
              <a:gd name="T1" fmla="*/ 40 h 138"/>
              <a:gd name="T2" fmla="*/ 69 w 131"/>
              <a:gd name="T3" fmla="*/ 20 h 138"/>
              <a:gd name="T4" fmla="*/ 21 w 131"/>
              <a:gd name="T5" fmla="*/ 69 h 138"/>
              <a:gd name="T6" fmla="*/ 69 w 131"/>
              <a:gd name="T7" fmla="*/ 117 h 138"/>
              <a:gd name="T8" fmla="*/ 110 w 131"/>
              <a:gd name="T9" fmla="*/ 94 h 138"/>
              <a:gd name="T10" fmla="*/ 131 w 131"/>
              <a:gd name="T11" fmla="*/ 99 h 138"/>
              <a:gd name="T12" fmla="*/ 69 w 131"/>
              <a:gd name="T13" fmla="*/ 138 h 138"/>
              <a:gd name="T14" fmla="*/ 0 w 131"/>
              <a:gd name="T15" fmla="*/ 69 h 138"/>
              <a:gd name="T16" fmla="*/ 69 w 131"/>
              <a:gd name="T17" fmla="*/ 0 h 138"/>
              <a:gd name="T18" fmla="*/ 129 w 131"/>
              <a:gd name="T19" fmla="*/ 35 h 138"/>
              <a:gd name="T20" fmla="*/ 108 w 131"/>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38">
                <a:moveTo>
                  <a:pt x="108" y="40"/>
                </a:moveTo>
                <a:cubicBezTo>
                  <a:pt x="100" y="28"/>
                  <a:pt x="85" y="20"/>
                  <a:pt x="69" y="20"/>
                </a:cubicBezTo>
                <a:cubicBezTo>
                  <a:pt x="41" y="20"/>
                  <a:pt x="21" y="40"/>
                  <a:pt x="21" y="69"/>
                </a:cubicBezTo>
                <a:cubicBezTo>
                  <a:pt x="21" y="98"/>
                  <a:pt x="42" y="117"/>
                  <a:pt x="69" y="117"/>
                </a:cubicBezTo>
                <a:cubicBezTo>
                  <a:pt x="87" y="117"/>
                  <a:pt x="103" y="108"/>
                  <a:pt x="110" y="94"/>
                </a:cubicBezTo>
                <a:cubicBezTo>
                  <a:pt x="131" y="99"/>
                  <a:pt x="131" y="99"/>
                  <a:pt x="131" y="99"/>
                </a:cubicBezTo>
                <a:cubicBezTo>
                  <a:pt x="120" y="123"/>
                  <a:pt x="97" y="138"/>
                  <a:pt x="69" y="138"/>
                </a:cubicBezTo>
                <a:cubicBezTo>
                  <a:pt x="31" y="138"/>
                  <a:pt x="0" y="109"/>
                  <a:pt x="0" y="69"/>
                </a:cubicBezTo>
                <a:cubicBezTo>
                  <a:pt x="0" y="29"/>
                  <a:pt x="31" y="0"/>
                  <a:pt x="69" y="0"/>
                </a:cubicBezTo>
                <a:cubicBezTo>
                  <a:pt x="95" y="0"/>
                  <a:pt x="117" y="13"/>
                  <a:pt x="129"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79" name="Freeform 59"/>
          <p:cNvSpPr>
            <a:spLocks noEditPoints="1"/>
          </p:cNvSpPr>
          <p:nvPr userDrawn="1"/>
        </p:nvSpPr>
        <p:spPr bwMode="auto">
          <a:xfrm>
            <a:off x="625073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2" y="20"/>
                  <a:pt x="21" y="40"/>
                  <a:pt x="21" y="69"/>
                </a:cubicBezTo>
                <a:cubicBezTo>
                  <a:pt x="21" y="98"/>
                  <a:pt x="42"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80" name="Freeform 60"/>
          <p:cNvSpPr>
            <a:spLocks/>
          </p:cNvSpPr>
          <p:nvPr userDrawn="1"/>
        </p:nvSpPr>
        <p:spPr bwMode="auto">
          <a:xfrm>
            <a:off x="6437160" y="3444822"/>
            <a:ext cx="124911" cy="147451"/>
          </a:xfrm>
          <a:custGeom>
            <a:avLst/>
            <a:gdLst>
              <a:gd name="T0" fmla="*/ 113 w 113"/>
              <a:gd name="T1" fmla="*/ 0 h 133"/>
              <a:gd name="T2" fmla="*/ 113 w 113"/>
              <a:gd name="T3" fmla="*/ 133 h 133"/>
              <a:gd name="T4" fmla="*/ 94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4" y="133"/>
                  <a:pt x="94" y="133"/>
                  <a:pt x="94"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81" name="Freeform 61"/>
          <p:cNvSpPr>
            <a:spLocks/>
          </p:cNvSpPr>
          <p:nvPr userDrawn="1"/>
        </p:nvSpPr>
        <p:spPr bwMode="auto">
          <a:xfrm>
            <a:off x="6593532" y="3444822"/>
            <a:ext cx="118336" cy="147451"/>
          </a:xfrm>
          <a:custGeom>
            <a:avLst/>
            <a:gdLst>
              <a:gd name="T0" fmla="*/ 252 w 252"/>
              <a:gd name="T1" fmla="*/ 0 h 314"/>
              <a:gd name="T2" fmla="*/ 252 w 252"/>
              <a:gd name="T3" fmla="*/ 48 h 314"/>
              <a:gd name="T4" fmla="*/ 151 w 252"/>
              <a:gd name="T5" fmla="*/ 48 h 314"/>
              <a:gd name="T6" fmla="*/ 151 w 252"/>
              <a:gd name="T7" fmla="*/ 314 h 314"/>
              <a:gd name="T8" fmla="*/ 101 w 252"/>
              <a:gd name="T9" fmla="*/ 314 h 314"/>
              <a:gd name="T10" fmla="*/ 101 w 252"/>
              <a:gd name="T11" fmla="*/ 48 h 314"/>
              <a:gd name="T12" fmla="*/ 0 w 252"/>
              <a:gd name="T13" fmla="*/ 48 h 314"/>
              <a:gd name="T14" fmla="*/ 0 w 252"/>
              <a:gd name="T15" fmla="*/ 0 h 314"/>
              <a:gd name="T16" fmla="*/ 252 w 252"/>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 h="314">
                <a:moveTo>
                  <a:pt x="252" y="0"/>
                </a:moveTo>
                <a:lnTo>
                  <a:pt x="252" y="48"/>
                </a:lnTo>
                <a:lnTo>
                  <a:pt x="151" y="48"/>
                </a:lnTo>
                <a:lnTo>
                  <a:pt x="151" y="314"/>
                </a:lnTo>
                <a:lnTo>
                  <a:pt x="101" y="314"/>
                </a:lnTo>
                <a:lnTo>
                  <a:pt x="101" y="48"/>
                </a:lnTo>
                <a:lnTo>
                  <a:pt x="0" y="48"/>
                </a:lnTo>
                <a:lnTo>
                  <a:pt x="0" y="0"/>
                </a:lnTo>
                <a:lnTo>
                  <a:pt x="2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82" name="Freeform 62"/>
          <p:cNvSpPr>
            <a:spLocks noEditPoints="1"/>
          </p:cNvSpPr>
          <p:nvPr userDrawn="1"/>
        </p:nvSpPr>
        <p:spPr bwMode="auto">
          <a:xfrm>
            <a:off x="6743332" y="3444822"/>
            <a:ext cx="110822" cy="147451"/>
          </a:xfrm>
          <a:custGeom>
            <a:avLst/>
            <a:gdLst>
              <a:gd name="T0" fmla="*/ 76 w 100"/>
              <a:gd name="T1" fmla="*/ 133 h 133"/>
              <a:gd name="T2" fmla="*/ 48 w 100"/>
              <a:gd name="T3" fmla="*/ 86 h 133"/>
              <a:gd name="T4" fmla="*/ 44 w 100"/>
              <a:gd name="T5" fmla="*/ 86 h 133"/>
              <a:gd name="T6" fmla="*/ 21 w 100"/>
              <a:gd name="T7" fmla="*/ 86 h 133"/>
              <a:gd name="T8" fmla="*/ 21 w 100"/>
              <a:gd name="T9" fmla="*/ 133 h 133"/>
              <a:gd name="T10" fmla="*/ 0 w 100"/>
              <a:gd name="T11" fmla="*/ 133 h 133"/>
              <a:gd name="T12" fmla="*/ 0 w 100"/>
              <a:gd name="T13" fmla="*/ 0 h 133"/>
              <a:gd name="T14" fmla="*/ 44 w 100"/>
              <a:gd name="T15" fmla="*/ 0 h 133"/>
              <a:gd name="T16" fmla="*/ 95 w 100"/>
              <a:gd name="T17" fmla="*/ 43 h 133"/>
              <a:gd name="T18" fmla="*/ 68 w 100"/>
              <a:gd name="T19" fmla="*/ 82 h 133"/>
              <a:gd name="T20" fmla="*/ 100 w 100"/>
              <a:gd name="T21" fmla="*/ 133 h 133"/>
              <a:gd name="T22" fmla="*/ 76 w 100"/>
              <a:gd name="T23" fmla="*/ 133 h 133"/>
              <a:gd name="T24" fmla="*/ 46 w 100"/>
              <a:gd name="T25" fmla="*/ 67 h 133"/>
              <a:gd name="T26" fmla="*/ 73 w 100"/>
              <a:gd name="T27" fmla="*/ 43 h 133"/>
              <a:gd name="T28" fmla="*/ 46 w 100"/>
              <a:gd name="T29" fmla="*/ 20 h 133"/>
              <a:gd name="T30" fmla="*/ 21 w 100"/>
              <a:gd name="T31" fmla="*/ 20 h 133"/>
              <a:gd name="T32" fmla="*/ 21 w 100"/>
              <a:gd name="T33" fmla="*/ 67 h 133"/>
              <a:gd name="T34" fmla="*/ 46 w 100"/>
              <a:gd name="T35" fmla="*/ 6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133">
                <a:moveTo>
                  <a:pt x="76" y="133"/>
                </a:moveTo>
                <a:cubicBezTo>
                  <a:pt x="48" y="86"/>
                  <a:pt x="48" y="86"/>
                  <a:pt x="48" y="86"/>
                </a:cubicBezTo>
                <a:cubicBezTo>
                  <a:pt x="44" y="86"/>
                  <a:pt x="44" y="86"/>
                  <a:pt x="44" y="86"/>
                </a:cubicBezTo>
                <a:cubicBezTo>
                  <a:pt x="21" y="86"/>
                  <a:pt x="21" y="86"/>
                  <a:pt x="21" y="86"/>
                </a:cubicBezTo>
                <a:cubicBezTo>
                  <a:pt x="21" y="133"/>
                  <a:pt x="21" y="133"/>
                  <a:pt x="21" y="133"/>
                </a:cubicBezTo>
                <a:cubicBezTo>
                  <a:pt x="0" y="133"/>
                  <a:pt x="0" y="133"/>
                  <a:pt x="0" y="133"/>
                </a:cubicBezTo>
                <a:cubicBezTo>
                  <a:pt x="0" y="0"/>
                  <a:pt x="0" y="0"/>
                  <a:pt x="0" y="0"/>
                </a:cubicBezTo>
                <a:cubicBezTo>
                  <a:pt x="44" y="0"/>
                  <a:pt x="44" y="0"/>
                  <a:pt x="44" y="0"/>
                </a:cubicBezTo>
                <a:cubicBezTo>
                  <a:pt x="76" y="0"/>
                  <a:pt x="95" y="17"/>
                  <a:pt x="95" y="43"/>
                </a:cubicBezTo>
                <a:cubicBezTo>
                  <a:pt x="95" y="62"/>
                  <a:pt x="85" y="76"/>
                  <a:pt x="68" y="82"/>
                </a:cubicBezTo>
                <a:cubicBezTo>
                  <a:pt x="100" y="133"/>
                  <a:pt x="100" y="133"/>
                  <a:pt x="100" y="133"/>
                </a:cubicBezTo>
                <a:lnTo>
                  <a:pt x="76" y="133"/>
                </a:lnTo>
                <a:close/>
                <a:moveTo>
                  <a:pt x="46" y="67"/>
                </a:moveTo>
                <a:cubicBezTo>
                  <a:pt x="64" y="67"/>
                  <a:pt x="73" y="57"/>
                  <a:pt x="73" y="43"/>
                </a:cubicBezTo>
                <a:cubicBezTo>
                  <a:pt x="73" y="30"/>
                  <a:pt x="64" y="20"/>
                  <a:pt x="46" y="20"/>
                </a:cubicBezTo>
                <a:cubicBezTo>
                  <a:pt x="21" y="20"/>
                  <a:pt x="21" y="20"/>
                  <a:pt x="21" y="20"/>
                </a:cubicBezTo>
                <a:cubicBezTo>
                  <a:pt x="21" y="67"/>
                  <a:pt x="21" y="67"/>
                  <a:pt x="21" y="67"/>
                </a:cubicBezTo>
                <a:lnTo>
                  <a:pt x="46"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83" name="Freeform 63"/>
          <p:cNvSpPr>
            <a:spLocks noEditPoints="1"/>
          </p:cNvSpPr>
          <p:nvPr userDrawn="1"/>
        </p:nvSpPr>
        <p:spPr bwMode="auto">
          <a:xfrm>
            <a:off x="6872938" y="3444822"/>
            <a:ext cx="147451" cy="147451"/>
          </a:xfrm>
          <a:custGeom>
            <a:avLst/>
            <a:gdLst>
              <a:gd name="T0" fmla="*/ 98 w 133"/>
              <a:gd name="T1" fmla="*/ 103 h 133"/>
              <a:gd name="T2" fmla="*/ 35 w 133"/>
              <a:gd name="T3" fmla="*/ 103 h 133"/>
              <a:gd name="T4" fmla="*/ 23 w 133"/>
              <a:gd name="T5" fmla="*/ 133 h 133"/>
              <a:gd name="T6" fmla="*/ 0 w 133"/>
              <a:gd name="T7" fmla="*/ 133 h 133"/>
              <a:gd name="T8" fmla="*/ 57 w 133"/>
              <a:gd name="T9" fmla="*/ 0 h 133"/>
              <a:gd name="T10" fmla="*/ 76 w 133"/>
              <a:gd name="T11" fmla="*/ 0 h 133"/>
              <a:gd name="T12" fmla="*/ 133 w 133"/>
              <a:gd name="T13" fmla="*/ 133 h 133"/>
              <a:gd name="T14" fmla="*/ 110 w 133"/>
              <a:gd name="T15" fmla="*/ 133 h 133"/>
              <a:gd name="T16" fmla="*/ 98 w 133"/>
              <a:gd name="T17" fmla="*/ 103 h 133"/>
              <a:gd name="T18" fmla="*/ 90 w 133"/>
              <a:gd name="T19" fmla="*/ 85 h 133"/>
              <a:gd name="T20" fmla="*/ 73 w 133"/>
              <a:gd name="T21" fmla="*/ 43 h 133"/>
              <a:gd name="T22" fmla="*/ 67 w 133"/>
              <a:gd name="T23" fmla="*/ 26 h 133"/>
              <a:gd name="T24" fmla="*/ 66 w 133"/>
              <a:gd name="T25" fmla="*/ 26 h 133"/>
              <a:gd name="T26" fmla="*/ 60 w 133"/>
              <a:gd name="T27" fmla="*/ 43 h 133"/>
              <a:gd name="T28" fmla="*/ 43 w 133"/>
              <a:gd name="T29" fmla="*/ 85 h 133"/>
              <a:gd name="T30" fmla="*/ 90 w 133"/>
              <a:gd name="T31" fmla="*/ 8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98" y="103"/>
                </a:moveTo>
                <a:cubicBezTo>
                  <a:pt x="35" y="103"/>
                  <a:pt x="35" y="103"/>
                  <a:pt x="35" y="103"/>
                </a:cubicBezTo>
                <a:cubicBezTo>
                  <a:pt x="23" y="133"/>
                  <a:pt x="23" y="133"/>
                  <a:pt x="23" y="133"/>
                </a:cubicBezTo>
                <a:cubicBezTo>
                  <a:pt x="0" y="133"/>
                  <a:pt x="0" y="133"/>
                  <a:pt x="0" y="133"/>
                </a:cubicBezTo>
                <a:cubicBezTo>
                  <a:pt x="57" y="0"/>
                  <a:pt x="57" y="0"/>
                  <a:pt x="57" y="0"/>
                </a:cubicBezTo>
                <a:cubicBezTo>
                  <a:pt x="76" y="0"/>
                  <a:pt x="76" y="0"/>
                  <a:pt x="76" y="0"/>
                </a:cubicBezTo>
                <a:cubicBezTo>
                  <a:pt x="133" y="133"/>
                  <a:pt x="133" y="133"/>
                  <a:pt x="133" y="133"/>
                </a:cubicBezTo>
                <a:cubicBezTo>
                  <a:pt x="110" y="133"/>
                  <a:pt x="110" y="133"/>
                  <a:pt x="110" y="133"/>
                </a:cubicBezTo>
                <a:lnTo>
                  <a:pt x="98" y="103"/>
                </a:lnTo>
                <a:close/>
                <a:moveTo>
                  <a:pt x="90" y="85"/>
                </a:moveTo>
                <a:cubicBezTo>
                  <a:pt x="73" y="43"/>
                  <a:pt x="73" y="43"/>
                  <a:pt x="73" y="43"/>
                </a:cubicBezTo>
                <a:cubicBezTo>
                  <a:pt x="70" y="36"/>
                  <a:pt x="67" y="26"/>
                  <a:pt x="67" y="26"/>
                </a:cubicBezTo>
                <a:cubicBezTo>
                  <a:pt x="66" y="26"/>
                  <a:pt x="66" y="26"/>
                  <a:pt x="66" y="26"/>
                </a:cubicBezTo>
                <a:cubicBezTo>
                  <a:pt x="66" y="26"/>
                  <a:pt x="63" y="36"/>
                  <a:pt x="60" y="43"/>
                </a:cubicBezTo>
                <a:cubicBezTo>
                  <a:pt x="43" y="85"/>
                  <a:pt x="43" y="85"/>
                  <a:pt x="43" y="85"/>
                </a:cubicBezTo>
                <a:lnTo>
                  <a:pt x="90"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84" name="Freeform 64"/>
          <p:cNvSpPr>
            <a:spLocks/>
          </p:cNvSpPr>
          <p:nvPr userDrawn="1"/>
        </p:nvSpPr>
        <p:spPr bwMode="auto">
          <a:xfrm>
            <a:off x="7030250" y="3442943"/>
            <a:ext cx="146512" cy="153087"/>
          </a:xfrm>
          <a:custGeom>
            <a:avLst/>
            <a:gdLst>
              <a:gd name="T0" fmla="*/ 108 w 132"/>
              <a:gd name="T1" fmla="*/ 40 h 138"/>
              <a:gd name="T2" fmla="*/ 69 w 132"/>
              <a:gd name="T3" fmla="*/ 20 h 138"/>
              <a:gd name="T4" fmla="*/ 22 w 132"/>
              <a:gd name="T5" fmla="*/ 69 h 138"/>
              <a:gd name="T6" fmla="*/ 69 w 132"/>
              <a:gd name="T7" fmla="*/ 117 h 138"/>
              <a:gd name="T8" fmla="*/ 111 w 132"/>
              <a:gd name="T9" fmla="*/ 94 h 138"/>
              <a:gd name="T10" fmla="*/ 132 w 132"/>
              <a:gd name="T11" fmla="*/ 99 h 138"/>
              <a:gd name="T12" fmla="*/ 69 w 132"/>
              <a:gd name="T13" fmla="*/ 138 h 138"/>
              <a:gd name="T14" fmla="*/ 0 w 132"/>
              <a:gd name="T15" fmla="*/ 69 h 138"/>
              <a:gd name="T16" fmla="*/ 69 w 132"/>
              <a:gd name="T17" fmla="*/ 0 h 138"/>
              <a:gd name="T18" fmla="*/ 130 w 132"/>
              <a:gd name="T19" fmla="*/ 35 h 138"/>
              <a:gd name="T20" fmla="*/ 108 w 132"/>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38">
                <a:moveTo>
                  <a:pt x="108" y="40"/>
                </a:moveTo>
                <a:cubicBezTo>
                  <a:pt x="100" y="28"/>
                  <a:pt x="85" y="20"/>
                  <a:pt x="69" y="20"/>
                </a:cubicBezTo>
                <a:cubicBezTo>
                  <a:pt x="42" y="20"/>
                  <a:pt x="22" y="40"/>
                  <a:pt x="22" y="69"/>
                </a:cubicBezTo>
                <a:cubicBezTo>
                  <a:pt x="22" y="98"/>
                  <a:pt x="42" y="117"/>
                  <a:pt x="69" y="117"/>
                </a:cubicBezTo>
                <a:cubicBezTo>
                  <a:pt x="87" y="117"/>
                  <a:pt x="103" y="108"/>
                  <a:pt x="111" y="94"/>
                </a:cubicBezTo>
                <a:cubicBezTo>
                  <a:pt x="132" y="99"/>
                  <a:pt x="132" y="99"/>
                  <a:pt x="132" y="99"/>
                </a:cubicBezTo>
                <a:cubicBezTo>
                  <a:pt x="121" y="123"/>
                  <a:pt x="97" y="138"/>
                  <a:pt x="69" y="138"/>
                </a:cubicBezTo>
                <a:cubicBezTo>
                  <a:pt x="31" y="138"/>
                  <a:pt x="0" y="109"/>
                  <a:pt x="0" y="69"/>
                </a:cubicBezTo>
                <a:cubicBezTo>
                  <a:pt x="0" y="29"/>
                  <a:pt x="31" y="0"/>
                  <a:pt x="69" y="0"/>
                </a:cubicBezTo>
                <a:cubicBezTo>
                  <a:pt x="95" y="0"/>
                  <a:pt x="118" y="13"/>
                  <a:pt x="130"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85" name="Freeform 65"/>
          <p:cNvSpPr>
            <a:spLocks/>
          </p:cNvSpPr>
          <p:nvPr userDrawn="1"/>
        </p:nvSpPr>
        <p:spPr bwMode="auto">
          <a:xfrm>
            <a:off x="7194607"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86" name="Freeform 66"/>
          <p:cNvSpPr>
            <a:spLocks/>
          </p:cNvSpPr>
          <p:nvPr userDrawn="1"/>
        </p:nvSpPr>
        <p:spPr bwMode="auto">
          <a:xfrm>
            <a:off x="5947846" y="2796318"/>
            <a:ext cx="57759" cy="86405"/>
          </a:xfrm>
          <a:custGeom>
            <a:avLst/>
            <a:gdLst>
              <a:gd name="T0" fmla="*/ 46 w 52"/>
              <a:gd name="T1" fmla="*/ 37 h 78"/>
              <a:gd name="T2" fmla="*/ 12 w 52"/>
              <a:gd name="T3" fmla="*/ 24 h 78"/>
              <a:gd name="T4" fmla="*/ 22 w 52"/>
              <a:gd name="T5" fmla="*/ 71 h 78"/>
              <a:gd name="T6" fmla="*/ 35 w 52"/>
              <a:gd name="T7" fmla="*/ 75 h 78"/>
              <a:gd name="T8" fmla="*/ 39 w 52"/>
              <a:gd name="T9" fmla="*/ 61 h 78"/>
              <a:gd name="T10" fmla="*/ 46 w 52"/>
              <a:gd name="T11" fmla="*/ 37 h 78"/>
            </a:gdLst>
            <a:ahLst/>
            <a:cxnLst>
              <a:cxn ang="0">
                <a:pos x="T0" y="T1"/>
              </a:cxn>
              <a:cxn ang="0">
                <a:pos x="T2" y="T3"/>
              </a:cxn>
              <a:cxn ang="0">
                <a:pos x="T4" y="T5"/>
              </a:cxn>
              <a:cxn ang="0">
                <a:pos x="T6" y="T7"/>
              </a:cxn>
              <a:cxn ang="0">
                <a:pos x="T8" y="T9"/>
              </a:cxn>
              <a:cxn ang="0">
                <a:pos x="T10" y="T11"/>
              </a:cxn>
            </a:cxnLst>
            <a:rect l="0" t="0" r="r" b="b"/>
            <a:pathLst>
              <a:path w="52" h="78">
                <a:moveTo>
                  <a:pt x="46" y="37"/>
                </a:moveTo>
                <a:cubicBezTo>
                  <a:pt x="46" y="37"/>
                  <a:pt x="34" y="0"/>
                  <a:pt x="12" y="24"/>
                </a:cubicBezTo>
                <a:cubicBezTo>
                  <a:pt x="12" y="24"/>
                  <a:pt x="0" y="37"/>
                  <a:pt x="22" y="71"/>
                </a:cubicBezTo>
                <a:cubicBezTo>
                  <a:pt x="22" y="71"/>
                  <a:pt x="28" y="78"/>
                  <a:pt x="35" y="75"/>
                </a:cubicBezTo>
                <a:cubicBezTo>
                  <a:pt x="35" y="75"/>
                  <a:pt x="44" y="73"/>
                  <a:pt x="39" y="61"/>
                </a:cubicBezTo>
                <a:cubicBezTo>
                  <a:pt x="39" y="61"/>
                  <a:pt x="52" y="59"/>
                  <a:pt x="46"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87" name="Freeform 67"/>
          <p:cNvSpPr>
            <a:spLocks/>
          </p:cNvSpPr>
          <p:nvPr userDrawn="1"/>
        </p:nvSpPr>
        <p:spPr bwMode="auto">
          <a:xfrm>
            <a:off x="7859076" y="2778472"/>
            <a:ext cx="58699" cy="87344"/>
          </a:xfrm>
          <a:custGeom>
            <a:avLst/>
            <a:gdLst>
              <a:gd name="T0" fmla="*/ 47 w 53"/>
              <a:gd name="T1" fmla="*/ 37 h 79"/>
              <a:gd name="T2" fmla="*/ 12 w 53"/>
              <a:gd name="T3" fmla="*/ 25 h 79"/>
              <a:gd name="T4" fmla="*/ 22 w 53"/>
              <a:gd name="T5" fmla="*/ 71 h 79"/>
              <a:gd name="T6" fmla="*/ 35 w 53"/>
              <a:gd name="T7" fmla="*/ 75 h 79"/>
              <a:gd name="T8" fmla="*/ 39 w 53"/>
              <a:gd name="T9" fmla="*/ 61 h 79"/>
              <a:gd name="T10" fmla="*/ 47 w 53"/>
              <a:gd name="T11" fmla="*/ 37 h 79"/>
            </a:gdLst>
            <a:ahLst/>
            <a:cxnLst>
              <a:cxn ang="0">
                <a:pos x="T0" y="T1"/>
              </a:cxn>
              <a:cxn ang="0">
                <a:pos x="T2" y="T3"/>
              </a:cxn>
              <a:cxn ang="0">
                <a:pos x="T4" y="T5"/>
              </a:cxn>
              <a:cxn ang="0">
                <a:pos x="T6" y="T7"/>
              </a:cxn>
              <a:cxn ang="0">
                <a:pos x="T8" y="T9"/>
              </a:cxn>
              <a:cxn ang="0">
                <a:pos x="T10" y="T11"/>
              </a:cxn>
            </a:cxnLst>
            <a:rect l="0" t="0" r="r" b="b"/>
            <a:pathLst>
              <a:path w="53" h="79">
                <a:moveTo>
                  <a:pt x="47" y="37"/>
                </a:moveTo>
                <a:cubicBezTo>
                  <a:pt x="47" y="37"/>
                  <a:pt x="34" y="0"/>
                  <a:pt x="12" y="25"/>
                </a:cubicBezTo>
                <a:cubicBezTo>
                  <a:pt x="12" y="25"/>
                  <a:pt x="0" y="37"/>
                  <a:pt x="22" y="71"/>
                </a:cubicBezTo>
                <a:cubicBezTo>
                  <a:pt x="22" y="71"/>
                  <a:pt x="28" y="79"/>
                  <a:pt x="35" y="75"/>
                </a:cubicBezTo>
                <a:cubicBezTo>
                  <a:pt x="35" y="75"/>
                  <a:pt x="44" y="73"/>
                  <a:pt x="39" y="61"/>
                </a:cubicBezTo>
                <a:cubicBezTo>
                  <a:pt x="39" y="61"/>
                  <a:pt x="53" y="59"/>
                  <a:pt x="4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89" name="Freeform 68"/>
          <p:cNvSpPr>
            <a:spLocks noEditPoints="1"/>
          </p:cNvSpPr>
          <p:nvPr userDrawn="1"/>
        </p:nvSpPr>
        <p:spPr bwMode="auto">
          <a:xfrm>
            <a:off x="3626196" y="2763915"/>
            <a:ext cx="1357584" cy="647564"/>
          </a:xfrm>
          <a:custGeom>
            <a:avLst/>
            <a:gdLst>
              <a:gd name="T0" fmla="*/ 1157 w 1224"/>
              <a:gd name="T1" fmla="*/ 410 h 584"/>
              <a:gd name="T2" fmla="*/ 1074 w 1224"/>
              <a:gd name="T3" fmla="*/ 271 h 584"/>
              <a:gd name="T4" fmla="*/ 1224 w 1224"/>
              <a:gd name="T5" fmla="*/ 57 h 584"/>
              <a:gd name="T6" fmla="*/ 1133 w 1224"/>
              <a:gd name="T7" fmla="*/ 90 h 584"/>
              <a:gd name="T8" fmla="*/ 1051 w 1224"/>
              <a:gd name="T9" fmla="*/ 267 h 584"/>
              <a:gd name="T10" fmla="*/ 784 w 1224"/>
              <a:gd name="T11" fmla="*/ 429 h 584"/>
              <a:gd name="T12" fmla="*/ 671 w 1224"/>
              <a:gd name="T13" fmla="*/ 383 h 584"/>
              <a:gd name="T14" fmla="*/ 720 w 1224"/>
              <a:gd name="T15" fmla="*/ 348 h 584"/>
              <a:gd name="T16" fmla="*/ 738 w 1224"/>
              <a:gd name="T17" fmla="*/ 299 h 584"/>
              <a:gd name="T18" fmla="*/ 651 w 1224"/>
              <a:gd name="T19" fmla="*/ 352 h 584"/>
              <a:gd name="T20" fmla="*/ 649 w 1224"/>
              <a:gd name="T21" fmla="*/ 371 h 584"/>
              <a:gd name="T22" fmla="*/ 521 w 1224"/>
              <a:gd name="T23" fmla="*/ 408 h 584"/>
              <a:gd name="T24" fmla="*/ 223 w 1224"/>
              <a:gd name="T25" fmla="*/ 291 h 584"/>
              <a:gd name="T26" fmla="*/ 376 w 1224"/>
              <a:gd name="T27" fmla="*/ 135 h 584"/>
              <a:gd name="T28" fmla="*/ 344 w 1224"/>
              <a:gd name="T29" fmla="*/ 82 h 584"/>
              <a:gd name="T30" fmla="*/ 48 w 1224"/>
              <a:gd name="T31" fmla="*/ 408 h 584"/>
              <a:gd name="T32" fmla="*/ 64 w 1224"/>
              <a:gd name="T33" fmla="*/ 566 h 584"/>
              <a:gd name="T34" fmla="*/ 181 w 1224"/>
              <a:gd name="T35" fmla="*/ 334 h 584"/>
              <a:gd name="T36" fmla="*/ 196 w 1224"/>
              <a:gd name="T37" fmla="*/ 308 h 584"/>
              <a:gd name="T38" fmla="*/ 281 w 1224"/>
              <a:gd name="T39" fmla="*/ 370 h 584"/>
              <a:gd name="T40" fmla="*/ 649 w 1224"/>
              <a:gd name="T41" fmla="*/ 394 h 584"/>
              <a:gd name="T42" fmla="*/ 877 w 1224"/>
              <a:gd name="T43" fmla="*/ 413 h 584"/>
              <a:gd name="T44" fmla="*/ 1050 w 1224"/>
              <a:gd name="T45" fmla="*/ 292 h 584"/>
              <a:gd name="T46" fmla="*/ 1081 w 1224"/>
              <a:gd name="T47" fmla="*/ 387 h 584"/>
              <a:gd name="T48" fmla="*/ 1154 w 1224"/>
              <a:gd name="T49" fmla="*/ 427 h 584"/>
              <a:gd name="T50" fmla="*/ 1157 w 1224"/>
              <a:gd name="T51" fmla="*/ 410 h 584"/>
              <a:gd name="T52" fmla="*/ 1084 w 1224"/>
              <a:gd name="T53" fmla="*/ 218 h 584"/>
              <a:gd name="T54" fmla="*/ 1189 w 1224"/>
              <a:gd name="T55" fmla="*/ 66 h 584"/>
              <a:gd name="T56" fmla="*/ 1169 w 1224"/>
              <a:gd name="T57" fmla="*/ 133 h 584"/>
              <a:gd name="T58" fmla="*/ 1079 w 1224"/>
              <a:gd name="T59" fmla="*/ 240 h 584"/>
              <a:gd name="T60" fmla="*/ 1084 w 1224"/>
              <a:gd name="T61" fmla="*/ 218 h 584"/>
              <a:gd name="T62" fmla="*/ 677 w 1224"/>
              <a:gd name="T63" fmla="*/ 350 h 584"/>
              <a:gd name="T64" fmla="*/ 722 w 1224"/>
              <a:gd name="T65" fmla="*/ 316 h 584"/>
              <a:gd name="T66" fmla="*/ 674 w 1224"/>
              <a:gd name="T67" fmla="*/ 356 h 584"/>
              <a:gd name="T68" fmla="*/ 677 w 1224"/>
              <a:gd name="T69" fmla="*/ 350 h 584"/>
              <a:gd name="T70" fmla="*/ 196 w 1224"/>
              <a:gd name="T71" fmla="*/ 272 h 584"/>
              <a:gd name="T72" fmla="*/ 171 w 1224"/>
              <a:gd name="T73" fmla="*/ 251 h 584"/>
              <a:gd name="T74" fmla="*/ 165 w 1224"/>
              <a:gd name="T75" fmla="*/ 276 h 584"/>
              <a:gd name="T76" fmla="*/ 162 w 1224"/>
              <a:gd name="T77" fmla="*/ 321 h 584"/>
              <a:gd name="T78" fmla="*/ 163 w 1224"/>
              <a:gd name="T79" fmla="*/ 321 h 584"/>
              <a:gd name="T80" fmla="*/ 88 w 1224"/>
              <a:gd name="T81" fmla="*/ 518 h 584"/>
              <a:gd name="T82" fmla="*/ 62 w 1224"/>
              <a:gd name="T83" fmla="*/ 535 h 584"/>
              <a:gd name="T84" fmla="*/ 70 w 1224"/>
              <a:gd name="T85" fmla="*/ 427 h 584"/>
              <a:gd name="T86" fmla="*/ 312 w 1224"/>
              <a:gd name="T87" fmla="*/ 114 h 584"/>
              <a:gd name="T88" fmla="*/ 348 w 1224"/>
              <a:gd name="T89" fmla="*/ 141 h 584"/>
              <a:gd name="T90" fmla="*/ 196 w 1224"/>
              <a:gd name="T91" fmla="*/ 272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4" h="584">
                <a:moveTo>
                  <a:pt x="1157" y="410"/>
                </a:moveTo>
                <a:cubicBezTo>
                  <a:pt x="1080" y="389"/>
                  <a:pt x="1071" y="320"/>
                  <a:pt x="1074" y="271"/>
                </a:cubicBezTo>
                <a:cubicBezTo>
                  <a:pt x="1210" y="148"/>
                  <a:pt x="1224" y="57"/>
                  <a:pt x="1224" y="57"/>
                </a:cubicBezTo>
                <a:cubicBezTo>
                  <a:pt x="1214" y="0"/>
                  <a:pt x="1133" y="90"/>
                  <a:pt x="1133" y="90"/>
                </a:cubicBezTo>
                <a:cubicBezTo>
                  <a:pt x="1075" y="159"/>
                  <a:pt x="1055" y="219"/>
                  <a:pt x="1051" y="267"/>
                </a:cubicBezTo>
                <a:cubicBezTo>
                  <a:pt x="907" y="403"/>
                  <a:pt x="784" y="429"/>
                  <a:pt x="784" y="429"/>
                </a:cubicBezTo>
                <a:cubicBezTo>
                  <a:pt x="720" y="448"/>
                  <a:pt x="676" y="419"/>
                  <a:pt x="671" y="383"/>
                </a:cubicBezTo>
                <a:cubicBezTo>
                  <a:pt x="703" y="365"/>
                  <a:pt x="720" y="348"/>
                  <a:pt x="720" y="348"/>
                </a:cubicBezTo>
                <a:cubicBezTo>
                  <a:pt x="762" y="320"/>
                  <a:pt x="738" y="299"/>
                  <a:pt x="738" y="299"/>
                </a:cubicBezTo>
                <a:cubicBezTo>
                  <a:pt x="684" y="250"/>
                  <a:pt x="651" y="352"/>
                  <a:pt x="651" y="352"/>
                </a:cubicBezTo>
                <a:cubicBezTo>
                  <a:pt x="650" y="359"/>
                  <a:pt x="649" y="365"/>
                  <a:pt x="649" y="371"/>
                </a:cubicBezTo>
                <a:cubicBezTo>
                  <a:pt x="583" y="406"/>
                  <a:pt x="521" y="408"/>
                  <a:pt x="521" y="408"/>
                </a:cubicBezTo>
                <a:cubicBezTo>
                  <a:pt x="322" y="404"/>
                  <a:pt x="223" y="291"/>
                  <a:pt x="223" y="291"/>
                </a:cubicBezTo>
                <a:cubicBezTo>
                  <a:pt x="334" y="235"/>
                  <a:pt x="376" y="135"/>
                  <a:pt x="376" y="135"/>
                </a:cubicBezTo>
                <a:cubicBezTo>
                  <a:pt x="394" y="80"/>
                  <a:pt x="344" y="82"/>
                  <a:pt x="344" y="82"/>
                </a:cubicBezTo>
                <a:cubicBezTo>
                  <a:pt x="166" y="102"/>
                  <a:pt x="48" y="408"/>
                  <a:pt x="48" y="408"/>
                </a:cubicBezTo>
                <a:cubicBezTo>
                  <a:pt x="0" y="546"/>
                  <a:pt x="64" y="566"/>
                  <a:pt x="64" y="566"/>
                </a:cubicBezTo>
                <a:cubicBezTo>
                  <a:pt x="118" y="584"/>
                  <a:pt x="181" y="334"/>
                  <a:pt x="181" y="334"/>
                </a:cubicBezTo>
                <a:cubicBezTo>
                  <a:pt x="185" y="300"/>
                  <a:pt x="196" y="308"/>
                  <a:pt x="196" y="308"/>
                </a:cubicBezTo>
                <a:cubicBezTo>
                  <a:pt x="203" y="322"/>
                  <a:pt x="281" y="370"/>
                  <a:pt x="281" y="370"/>
                </a:cubicBezTo>
                <a:cubicBezTo>
                  <a:pt x="446" y="457"/>
                  <a:pt x="574" y="429"/>
                  <a:pt x="649" y="394"/>
                </a:cubicBezTo>
                <a:cubicBezTo>
                  <a:pt x="659" y="525"/>
                  <a:pt x="877" y="413"/>
                  <a:pt x="877" y="413"/>
                </a:cubicBezTo>
                <a:cubicBezTo>
                  <a:pt x="948" y="371"/>
                  <a:pt x="1005" y="330"/>
                  <a:pt x="1050" y="292"/>
                </a:cubicBezTo>
                <a:cubicBezTo>
                  <a:pt x="1053" y="352"/>
                  <a:pt x="1081" y="387"/>
                  <a:pt x="1081" y="387"/>
                </a:cubicBezTo>
                <a:cubicBezTo>
                  <a:pt x="1129" y="439"/>
                  <a:pt x="1154" y="427"/>
                  <a:pt x="1154" y="427"/>
                </a:cubicBezTo>
                <a:cubicBezTo>
                  <a:pt x="1170" y="418"/>
                  <a:pt x="1157" y="410"/>
                  <a:pt x="1157" y="410"/>
                </a:cubicBezTo>
                <a:moveTo>
                  <a:pt x="1084" y="218"/>
                </a:moveTo>
                <a:cubicBezTo>
                  <a:pt x="1146" y="81"/>
                  <a:pt x="1189" y="66"/>
                  <a:pt x="1189" y="66"/>
                </a:cubicBezTo>
                <a:cubicBezTo>
                  <a:pt x="1222" y="55"/>
                  <a:pt x="1169" y="133"/>
                  <a:pt x="1169" y="133"/>
                </a:cubicBezTo>
                <a:cubicBezTo>
                  <a:pt x="1139" y="174"/>
                  <a:pt x="1108" y="209"/>
                  <a:pt x="1079" y="240"/>
                </a:cubicBezTo>
                <a:cubicBezTo>
                  <a:pt x="1081" y="226"/>
                  <a:pt x="1084" y="218"/>
                  <a:pt x="1084" y="218"/>
                </a:cubicBezTo>
                <a:moveTo>
                  <a:pt x="677" y="350"/>
                </a:moveTo>
                <a:cubicBezTo>
                  <a:pt x="701" y="302"/>
                  <a:pt x="722" y="316"/>
                  <a:pt x="722" y="316"/>
                </a:cubicBezTo>
                <a:cubicBezTo>
                  <a:pt x="706" y="332"/>
                  <a:pt x="690" y="345"/>
                  <a:pt x="674" y="356"/>
                </a:cubicBezTo>
                <a:cubicBezTo>
                  <a:pt x="675" y="354"/>
                  <a:pt x="675" y="352"/>
                  <a:pt x="677" y="350"/>
                </a:cubicBezTo>
                <a:moveTo>
                  <a:pt x="196" y="272"/>
                </a:moveTo>
                <a:cubicBezTo>
                  <a:pt x="196" y="272"/>
                  <a:pt x="205" y="227"/>
                  <a:pt x="171" y="251"/>
                </a:cubicBezTo>
                <a:cubicBezTo>
                  <a:pt x="171" y="251"/>
                  <a:pt x="153" y="261"/>
                  <a:pt x="165" y="276"/>
                </a:cubicBezTo>
                <a:cubicBezTo>
                  <a:pt x="165" y="276"/>
                  <a:pt x="136" y="277"/>
                  <a:pt x="162" y="321"/>
                </a:cubicBezTo>
                <a:cubicBezTo>
                  <a:pt x="163" y="321"/>
                  <a:pt x="163" y="321"/>
                  <a:pt x="163" y="321"/>
                </a:cubicBezTo>
                <a:cubicBezTo>
                  <a:pt x="163" y="321"/>
                  <a:pt x="128" y="445"/>
                  <a:pt x="88" y="518"/>
                </a:cubicBezTo>
                <a:cubicBezTo>
                  <a:pt x="88" y="518"/>
                  <a:pt x="70" y="553"/>
                  <a:pt x="62" y="535"/>
                </a:cubicBezTo>
                <a:cubicBezTo>
                  <a:pt x="62" y="535"/>
                  <a:pt x="49" y="506"/>
                  <a:pt x="70" y="427"/>
                </a:cubicBezTo>
                <a:cubicBezTo>
                  <a:pt x="70" y="427"/>
                  <a:pt x="145" y="169"/>
                  <a:pt x="312" y="114"/>
                </a:cubicBezTo>
                <a:cubicBezTo>
                  <a:pt x="312" y="114"/>
                  <a:pt x="380" y="90"/>
                  <a:pt x="348" y="141"/>
                </a:cubicBezTo>
                <a:cubicBezTo>
                  <a:pt x="348" y="141"/>
                  <a:pt x="269" y="267"/>
                  <a:pt x="196"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106" name="Freeform 69"/>
          <p:cNvSpPr>
            <a:spLocks noEditPoints="1"/>
          </p:cNvSpPr>
          <p:nvPr userDrawn="1"/>
        </p:nvSpPr>
        <p:spPr bwMode="auto">
          <a:xfrm>
            <a:off x="4940578" y="2811812"/>
            <a:ext cx="1859105" cy="540968"/>
          </a:xfrm>
          <a:custGeom>
            <a:avLst/>
            <a:gdLst>
              <a:gd name="T0" fmla="*/ 1478 w 1676"/>
              <a:gd name="T1" fmla="*/ 197 h 488"/>
              <a:gd name="T2" fmla="*/ 1458 w 1676"/>
              <a:gd name="T3" fmla="*/ 178 h 488"/>
              <a:gd name="T4" fmla="*/ 1233 w 1676"/>
              <a:gd name="T5" fmla="*/ 133 h 488"/>
              <a:gd name="T6" fmla="*/ 1160 w 1676"/>
              <a:gd name="T7" fmla="*/ 129 h 488"/>
              <a:gd name="T8" fmla="*/ 1126 w 1676"/>
              <a:gd name="T9" fmla="*/ 147 h 488"/>
              <a:gd name="T10" fmla="*/ 1160 w 1676"/>
              <a:gd name="T11" fmla="*/ 163 h 488"/>
              <a:gd name="T12" fmla="*/ 1258 w 1676"/>
              <a:gd name="T13" fmla="*/ 204 h 488"/>
              <a:gd name="T14" fmla="*/ 1160 w 1676"/>
              <a:gd name="T15" fmla="*/ 255 h 488"/>
              <a:gd name="T16" fmla="*/ 1085 w 1676"/>
              <a:gd name="T17" fmla="*/ 224 h 488"/>
              <a:gd name="T18" fmla="*/ 1085 w 1676"/>
              <a:gd name="T19" fmla="*/ 197 h 488"/>
              <a:gd name="T20" fmla="*/ 1075 w 1676"/>
              <a:gd name="T21" fmla="*/ 180 h 488"/>
              <a:gd name="T22" fmla="*/ 1056 w 1676"/>
              <a:gd name="T23" fmla="*/ 191 h 488"/>
              <a:gd name="T24" fmla="*/ 846 w 1676"/>
              <a:gd name="T25" fmla="*/ 255 h 488"/>
              <a:gd name="T26" fmla="*/ 824 w 1676"/>
              <a:gd name="T27" fmla="*/ 175 h 488"/>
              <a:gd name="T28" fmla="*/ 827 w 1676"/>
              <a:gd name="T29" fmla="*/ 131 h 488"/>
              <a:gd name="T30" fmla="*/ 811 w 1676"/>
              <a:gd name="T31" fmla="*/ 150 h 488"/>
              <a:gd name="T32" fmla="*/ 574 w 1676"/>
              <a:gd name="T33" fmla="*/ 305 h 488"/>
              <a:gd name="T34" fmla="*/ 568 w 1676"/>
              <a:gd name="T35" fmla="*/ 189 h 488"/>
              <a:gd name="T36" fmla="*/ 661 w 1676"/>
              <a:gd name="T37" fmla="*/ 90 h 488"/>
              <a:gd name="T38" fmla="*/ 795 w 1676"/>
              <a:gd name="T39" fmla="*/ 18 h 488"/>
              <a:gd name="T40" fmla="*/ 800 w 1676"/>
              <a:gd name="T41" fmla="*/ 6 h 488"/>
              <a:gd name="T42" fmla="*/ 800 w 1676"/>
              <a:gd name="T43" fmla="*/ 7 h 488"/>
              <a:gd name="T44" fmla="*/ 776 w 1676"/>
              <a:gd name="T45" fmla="*/ 5 h 488"/>
              <a:gd name="T46" fmla="*/ 664 w 1676"/>
              <a:gd name="T47" fmla="*/ 61 h 488"/>
              <a:gd name="T48" fmla="*/ 646 w 1676"/>
              <a:gd name="T49" fmla="*/ 25 h 488"/>
              <a:gd name="T50" fmla="*/ 556 w 1676"/>
              <a:gd name="T51" fmla="*/ 158 h 488"/>
              <a:gd name="T52" fmla="*/ 284 w 1676"/>
              <a:gd name="T53" fmla="*/ 332 h 488"/>
              <a:gd name="T54" fmla="*/ 250 w 1676"/>
              <a:gd name="T55" fmla="*/ 238 h 488"/>
              <a:gd name="T56" fmla="*/ 236 w 1676"/>
              <a:gd name="T57" fmla="*/ 224 h 488"/>
              <a:gd name="T58" fmla="*/ 208 w 1676"/>
              <a:gd name="T59" fmla="*/ 246 h 488"/>
              <a:gd name="T60" fmla="*/ 163 w 1676"/>
              <a:gd name="T61" fmla="*/ 287 h 488"/>
              <a:gd name="T62" fmla="*/ 177 w 1676"/>
              <a:gd name="T63" fmla="*/ 186 h 488"/>
              <a:gd name="T64" fmla="*/ 47 w 1676"/>
              <a:gd name="T65" fmla="*/ 248 h 488"/>
              <a:gd name="T66" fmla="*/ 39 w 1676"/>
              <a:gd name="T67" fmla="*/ 350 h 488"/>
              <a:gd name="T68" fmla="*/ 225 w 1676"/>
              <a:gd name="T69" fmla="*/ 260 h 488"/>
              <a:gd name="T70" fmla="*/ 230 w 1676"/>
              <a:gd name="T71" fmla="*/ 257 h 488"/>
              <a:gd name="T72" fmla="*/ 340 w 1676"/>
              <a:gd name="T73" fmla="*/ 348 h 488"/>
              <a:gd name="T74" fmla="*/ 524 w 1676"/>
              <a:gd name="T75" fmla="*/ 221 h 488"/>
              <a:gd name="T76" fmla="*/ 791 w 1676"/>
              <a:gd name="T77" fmla="*/ 205 h 488"/>
              <a:gd name="T78" fmla="*/ 945 w 1676"/>
              <a:gd name="T79" fmla="*/ 277 h 488"/>
              <a:gd name="T80" fmla="*/ 1059 w 1676"/>
              <a:gd name="T81" fmla="*/ 223 h 488"/>
              <a:gd name="T82" fmla="*/ 1173 w 1676"/>
              <a:gd name="T83" fmla="*/ 283 h 488"/>
              <a:gd name="T84" fmla="*/ 1272 w 1676"/>
              <a:gd name="T85" fmla="*/ 228 h 488"/>
              <a:gd name="T86" fmla="*/ 1247 w 1676"/>
              <a:gd name="T87" fmla="*/ 161 h 488"/>
              <a:gd name="T88" fmla="*/ 1443 w 1676"/>
              <a:gd name="T89" fmla="*/ 220 h 488"/>
              <a:gd name="T90" fmla="*/ 1432 w 1676"/>
              <a:gd name="T91" fmla="*/ 278 h 488"/>
              <a:gd name="T92" fmla="*/ 1481 w 1676"/>
              <a:gd name="T93" fmla="*/ 221 h 488"/>
              <a:gd name="T94" fmla="*/ 1609 w 1676"/>
              <a:gd name="T95" fmla="*/ 168 h 488"/>
              <a:gd name="T96" fmla="*/ 1597 w 1676"/>
              <a:gd name="T97" fmla="*/ 240 h 488"/>
              <a:gd name="T98" fmla="*/ 1587 w 1676"/>
              <a:gd name="T99" fmla="*/ 278 h 488"/>
              <a:gd name="T100" fmla="*/ 1635 w 1676"/>
              <a:gd name="T101" fmla="*/ 145 h 488"/>
              <a:gd name="T102" fmla="*/ 1478 w 1676"/>
              <a:gd name="T103" fmla="*/ 197 h 488"/>
              <a:gd name="T104" fmla="*/ 55 w 1676"/>
              <a:gd name="T105" fmla="*/ 301 h 488"/>
              <a:gd name="T106" fmla="*/ 127 w 1676"/>
              <a:gd name="T107" fmla="*/ 207 h 488"/>
              <a:gd name="T108" fmla="*/ 139 w 1676"/>
              <a:gd name="T109" fmla="*/ 301 h 488"/>
              <a:gd name="T110" fmla="*/ 55 w 1676"/>
              <a:gd name="T111" fmla="*/ 301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6" h="488">
                <a:moveTo>
                  <a:pt x="1478" y="197"/>
                </a:moveTo>
                <a:cubicBezTo>
                  <a:pt x="1478" y="197"/>
                  <a:pt x="1472" y="204"/>
                  <a:pt x="1458" y="178"/>
                </a:cubicBezTo>
                <a:cubicBezTo>
                  <a:pt x="1458" y="178"/>
                  <a:pt x="1427" y="120"/>
                  <a:pt x="1233" y="133"/>
                </a:cubicBezTo>
                <a:cubicBezTo>
                  <a:pt x="1233" y="133"/>
                  <a:pt x="1191" y="134"/>
                  <a:pt x="1160" y="129"/>
                </a:cubicBezTo>
                <a:cubicBezTo>
                  <a:pt x="1160" y="129"/>
                  <a:pt x="1130" y="122"/>
                  <a:pt x="1126" y="147"/>
                </a:cubicBezTo>
                <a:cubicBezTo>
                  <a:pt x="1126" y="147"/>
                  <a:pt x="1124" y="164"/>
                  <a:pt x="1160" y="163"/>
                </a:cubicBezTo>
                <a:cubicBezTo>
                  <a:pt x="1160" y="163"/>
                  <a:pt x="1256" y="148"/>
                  <a:pt x="1258" y="204"/>
                </a:cubicBezTo>
                <a:cubicBezTo>
                  <a:pt x="1258" y="204"/>
                  <a:pt x="1257" y="250"/>
                  <a:pt x="1160" y="255"/>
                </a:cubicBezTo>
                <a:cubicBezTo>
                  <a:pt x="1160" y="255"/>
                  <a:pt x="1097" y="258"/>
                  <a:pt x="1085" y="224"/>
                </a:cubicBezTo>
                <a:cubicBezTo>
                  <a:pt x="1085" y="224"/>
                  <a:pt x="1080" y="220"/>
                  <a:pt x="1085" y="197"/>
                </a:cubicBezTo>
                <a:cubicBezTo>
                  <a:pt x="1085" y="197"/>
                  <a:pt x="1093" y="180"/>
                  <a:pt x="1075" y="180"/>
                </a:cubicBezTo>
                <a:cubicBezTo>
                  <a:pt x="1075" y="180"/>
                  <a:pt x="1064" y="173"/>
                  <a:pt x="1056" y="191"/>
                </a:cubicBezTo>
                <a:cubicBezTo>
                  <a:pt x="1056" y="191"/>
                  <a:pt x="940" y="284"/>
                  <a:pt x="846" y="255"/>
                </a:cubicBezTo>
                <a:cubicBezTo>
                  <a:pt x="846" y="255"/>
                  <a:pt x="800" y="239"/>
                  <a:pt x="824" y="175"/>
                </a:cubicBezTo>
                <a:cubicBezTo>
                  <a:pt x="824" y="175"/>
                  <a:pt x="849" y="131"/>
                  <a:pt x="827" y="131"/>
                </a:cubicBezTo>
                <a:cubicBezTo>
                  <a:pt x="827" y="131"/>
                  <a:pt x="816" y="129"/>
                  <a:pt x="811" y="150"/>
                </a:cubicBezTo>
                <a:cubicBezTo>
                  <a:pt x="811" y="150"/>
                  <a:pt x="692" y="302"/>
                  <a:pt x="574" y="305"/>
                </a:cubicBezTo>
                <a:cubicBezTo>
                  <a:pt x="574" y="305"/>
                  <a:pt x="503" y="315"/>
                  <a:pt x="568" y="189"/>
                </a:cubicBezTo>
                <a:cubicBezTo>
                  <a:pt x="568" y="189"/>
                  <a:pt x="605" y="122"/>
                  <a:pt x="661" y="90"/>
                </a:cubicBezTo>
                <a:cubicBezTo>
                  <a:pt x="661" y="90"/>
                  <a:pt x="793" y="20"/>
                  <a:pt x="795" y="18"/>
                </a:cubicBezTo>
                <a:cubicBezTo>
                  <a:pt x="798" y="15"/>
                  <a:pt x="805" y="10"/>
                  <a:pt x="800" y="6"/>
                </a:cubicBezTo>
                <a:cubicBezTo>
                  <a:pt x="800" y="7"/>
                  <a:pt x="800" y="7"/>
                  <a:pt x="800" y="7"/>
                </a:cubicBezTo>
                <a:cubicBezTo>
                  <a:pt x="800" y="7"/>
                  <a:pt x="790" y="0"/>
                  <a:pt x="776" y="5"/>
                </a:cubicBezTo>
                <a:cubicBezTo>
                  <a:pt x="664" y="61"/>
                  <a:pt x="664" y="61"/>
                  <a:pt x="664" y="61"/>
                </a:cubicBezTo>
                <a:cubicBezTo>
                  <a:pt x="664" y="61"/>
                  <a:pt x="677" y="13"/>
                  <a:pt x="646" y="25"/>
                </a:cubicBezTo>
                <a:cubicBezTo>
                  <a:pt x="646" y="25"/>
                  <a:pt x="605" y="62"/>
                  <a:pt x="556" y="158"/>
                </a:cubicBezTo>
                <a:cubicBezTo>
                  <a:pt x="556" y="158"/>
                  <a:pt x="373" y="342"/>
                  <a:pt x="284" y="332"/>
                </a:cubicBezTo>
                <a:cubicBezTo>
                  <a:pt x="284" y="332"/>
                  <a:pt x="227" y="335"/>
                  <a:pt x="250" y="238"/>
                </a:cubicBezTo>
                <a:cubicBezTo>
                  <a:pt x="250" y="238"/>
                  <a:pt x="253" y="228"/>
                  <a:pt x="236" y="224"/>
                </a:cubicBezTo>
                <a:cubicBezTo>
                  <a:pt x="236" y="224"/>
                  <a:pt x="225" y="220"/>
                  <a:pt x="208" y="246"/>
                </a:cubicBezTo>
                <a:cubicBezTo>
                  <a:pt x="208" y="246"/>
                  <a:pt x="196" y="269"/>
                  <a:pt x="163" y="287"/>
                </a:cubicBezTo>
                <a:cubicBezTo>
                  <a:pt x="163" y="287"/>
                  <a:pt x="220" y="225"/>
                  <a:pt x="177" y="186"/>
                </a:cubicBezTo>
                <a:cubicBezTo>
                  <a:pt x="177" y="186"/>
                  <a:pt x="124" y="140"/>
                  <a:pt x="47" y="248"/>
                </a:cubicBezTo>
                <a:cubicBezTo>
                  <a:pt x="47" y="248"/>
                  <a:pt x="0" y="322"/>
                  <a:pt x="39" y="350"/>
                </a:cubicBezTo>
                <a:cubicBezTo>
                  <a:pt x="39" y="350"/>
                  <a:pt x="82" y="387"/>
                  <a:pt x="225" y="260"/>
                </a:cubicBezTo>
                <a:cubicBezTo>
                  <a:pt x="230" y="257"/>
                  <a:pt x="230" y="257"/>
                  <a:pt x="230" y="257"/>
                </a:cubicBezTo>
                <a:cubicBezTo>
                  <a:pt x="230" y="257"/>
                  <a:pt x="188" y="398"/>
                  <a:pt x="340" y="348"/>
                </a:cubicBezTo>
                <a:cubicBezTo>
                  <a:pt x="340" y="348"/>
                  <a:pt x="433" y="312"/>
                  <a:pt x="524" y="221"/>
                </a:cubicBezTo>
                <a:cubicBezTo>
                  <a:pt x="524" y="221"/>
                  <a:pt x="448" y="488"/>
                  <a:pt x="791" y="205"/>
                </a:cubicBezTo>
                <a:cubicBezTo>
                  <a:pt x="791" y="205"/>
                  <a:pt x="768" y="318"/>
                  <a:pt x="945" y="277"/>
                </a:cubicBezTo>
                <a:cubicBezTo>
                  <a:pt x="945" y="277"/>
                  <a:pt x="1012" y="257"/>
                  <a:pt x="1059" y="223"/>
                </a:cubicBezTo>
                <a:cubicBezTo>
                  <a:pt x="1059" y="223"/>
                  <a:pt x="1060" y="287"/>
                  <a:pt x="1173" y="283"/>
                </a:cubicBezTo>
                <a:cubicBezTo>
                  <a:pt x="1173" y="283"/>
                  <a:pt x="1241" y="283"/>
                  <a:pt x="1272" y="228"/>
                </a:cubicBezTo>
                <a:cubicBezTo>
                  <a:pt x="1272" y="228"/>
                  <a:pt x="1294" y="183"/>
                  <a:pt x="1247" y="161"/>
                </a:cubicBezTo>
                <a:cubicBezTo>
                  <a:pt x="1247" y="161"/>
                  <a:pt x="1470" y="153"/>
                  <a:pt x="1443" y="220"/>
                </a:cubicBezTo>
                <a:cubicBezTo>
                  <a:pt x="1443" y="220"/>
                  <a:pt x="1397" y="285"/>
                  <a:pt x="1432" y="278"/>
                </a:cubicBezTo>
                <a:cubicBezTo>
                  <a:pt x="1432" y="278"/>
                  <a:pt x="1449" y="278"/>
                  <a:pt x="1481" y="221"/>
                </a:cubicBezTo>
                <a:cubicBezTo>
                  <a:pt x="1481" y="221"/>
                  <a:pt x="1554" y="131"/>
                  <a:pt x="1609" y="168"/>
                </a:cubicBezTo>
                <a:cubicBezTo>
                  <a:pt x="1609" y="168"/>
                  <a:pt x="1631" y="192"/>
                  <a:pt x="1597" y="240"/>
                </a:cubicBezTo>
                <a:cubicBezTo>
                  <a:pt x="1597" y="240"/>
                  <a:pt x="1560" y="293"/>
                  <a:pt x="1587" y="278"/>
                </a:cubicBezTo>
                <a:cubicBezTo>
                  <a:pt x="1587" y="278"/>
                  <a:pt x="1676" y="192"/>
                  <a:pt x="1635" y="145"/>
                </a:cubicBezTo>
                <a:cubicBezTo>
                  <a:pt x="1635" y="145"/>
                  <a:pt x="1591" y="90"/>
                  <a:pt x="1478" y="197"/>
                </a:cubicBezTo>
                <a:moveTo>
                  <a:pt x="55" y="301"/>
                </a:moveTo>
                <a:cubicBezTo>
                  <a:pt x="55" y="301"/>
                  <a:pt x="50" y="250"/>
                  <a:pt x="127" y="207"/>
                </a:cubicBezTo>
                <a:cubicBezTo>
                  <a:pt x="127" y="207"/>
                  <a:pt x="217" y="171"/>
                  <a:pt x="139" y="301"/>
                </a:cubicBezTo>
                <a:cubicBezTo>
                  <a:pt x="139" y="301"/>
                  <a:pt x="62" y="358"/>
                  <a:pt x="55" y="3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107" name="Freeform 70"/>
          <p:cNvSpPr>
            <a:spLocks noEditPoints="1"/>
          </p:cNvSpPr>
          <p:nvPr userDrawn="1"/>
        </p:nvSpPr>
        <p:spPr bwMode="auto">
          <a:xfrm>
            <a:off x="6790760" y="2639473"/>
            <a:ext cx="1731846" cy="1058456"/>
          </a:xfrm>
          <a:custGeom>
            <a:avLst/>
            <a:gdLst>
              <a:gd name="T0" fmla="*/ 1515 w 1561"/>
              <a:gd name="T1" fmla="*/ 273 h 954"/>
              <a:gd name="T2" fmla="*/ 1243 w 1561"/>
              <a:gd name="T3" fmla="*/ 243 h 954"/>
              <a:gd name="T4" fmla="*/ 1213 w 1561"/>
              <a:gd name="T5" fmla="*/ 251 h 954"/>
              <a:gd name="T6" fmla="*/ 1025 w 1561"/>
              <a:gd name="T7" fmla="*/ 345 h 954"/>
              <a:gd name="T8" fmla="*/ 950 w 1561"/>
              <a:gd name="T9" fmla="*/ 292 h 954"/>
              <a:gd name="T10" fmla="*/ 925 w 1561"/>
              <a:gd name="T11" fmla="*/ 283 h 954"/>
              <a:gd name="T12" fmla="*/ 851 w 1561"/>
              <a:gd name="T13" fmla="*/ 337 h 954"/>
              <a:gd name="T14" fmla="*/ 700 w 1561"/>
              <a:gd name="T15" fmla="*/ 323 h 954"/>
              <a:gd name="T16" fmla="*/ 678 w 1561"/>
              <a:gd name="T17" fmla="*/ 269 h 954"/>
              <a:gd name="T18" fmla="*/ 557 w 1561"/>
              <a:gd name="T19" fmla="*/ 344 h 954"/>
              <a:gd name="T20" fmla="*/ 523 w 1561"/>
              <a:gd name="T21" fmla="*/ 387 h 954"/>
              <a:gd name="T22" fmla="*/ 622 w 1561"/>
              <a:gd name="T23" fmla="*/ 195 h 954"/>
              <a:gd name="T24" fmla="*/ 666 w 1561"/>
              <a:gd name="T25" fmla="*/ 34 h 954"/>
              <a:gd name="T26" fmla="*/ 639 w 1561"/>
              <a:gd name="T27" fmla="*/ 48 h 954"/>
              <a:gd name="T28" fmla="*/ 611 w 1561"/>
              <a:gd name="T29" fmla="*/ 132 h 954"/>
              <a:gd name="T30" fmla="*/ 555 w 1561"/>
              <a:gd name="T31" fmla="*/ 246 h 954"/>
              <a:gd name="T32" fmla="*/ 277 w 1561"/>
              <a:gd name="T33" fmla="*/ 356 h 954"/>
              <a:gd name="T34" fmla="*/ 282 w 1561"/>
              <a:gd name="T35" fmla="*/ 276 h 954"/>
              <a:gd name="T36" fmla="*/ 210 w 1561"/>
              <a:gd name="T37" fmla="*/ 205 h 954"/>
              <a:gd name="T38" fmla="*/ 30 w 1561"/>
              <a:gd name="T39" fmla="*/ 369 h 954"/>
              <a:gd name="T40" fmla="*/ 44 w 1561"/>
              <a:gd name="T41" fmla="*/ 434 h 954"/>
              <a:gd name="T42" fmla="*/ 50 w 1561"/>
              <a:gd name="T43" fmla="*/ 412 h 954"/>
              <a:gd name="T44" fmla="*/ 98 w 1561"/>
              <a:gd name="T45" fmla="*/ 315 h 954"/>
              <a:gd name="T46" fmla="*/ 231 w 1561"/>
              <a:gd name="T47" fmla="*/ 238 h 954"/>
              <a:gd name="T48" fmla="*/ 253 w 1561"/>
              <a:gd name="T49" fmla="*/ 328 h 954"/>
              <a:gd name="T50" fmla="*/ 249 w 1561"/>
              <a:gd name="T51" fmla="*/ 355 h 954"/>
              <a:gd name="T52" fmla="*/ 215 w 1561"/>
              <a:gd name="T53" fmla="*/ 345 h 954"/>
              <a:gd name="T54" fmla="*/ 191 w 1561"/>
              <a:gd name="T55" fmla="*/ 334 h 954"/>
              <a:gd name="T56" fmla="*/ 185 w 1561"/>
              <a:gd name="T57" fmla="*/ 429 h 954"/>
              <a:gd name="T58" fmla="*/ 256 w 1561"/>
              <a:gd name="T59" fmla="*/ 417 h 954"/>
              <a:gd name="T60" fmla="*/ 269 w 1561"/>
              <a:gd name="T61" fmla="*/ 386 h 954"/>
              <a:gd name="T62" fmla="*/ 531 w 1561"/>
              <a:gd name="T63" fmla="*/ 295 h 954"/>
              <a:gd name="T64" fmla="*/ 505 w 1561"/>
              <a:gd name="T65" fmla="*/ 361 h 954"/>
              <a:gd name="T66" fmla="*/ 474 w 1561"/>
              <a:gd name="T67" fmla="*/ 442 h 954"/>
              <a:gd name="T68" fmla="*/ 514 w 1561"/>
              <a:gd name="T69" fmla="*/ 425 h 954"/>
              <a:gd name="T70" fmla="*/ 656 w 1561"/>
              <a:gd name="T71" fmla="*/ 287 h 954"/>
              <a:gd name="T72" fmla="*/ 666 w 1561"/>
              <a:gd name="T73" fmla="*/ 311 h 954"/>
              <a:gd name="T74" fmla="*/ 917 w 1561"/>
              <a:gd name="T75" fmla="*/ 319 h 954"/>
              <a:gd name="T76" fmla="*/ 1122 w 1561"/>
              <a:gd name="T77" fmla="*/ 335 h 954"/>
              <a:gd name="T78" fmla="*/ 924 w 1561"/>
              <a:gd name="T79" fmla="*/ 814 h 954"/>
              <a:gd name="T80" fmla="*/ 952 w 1561"/>
              <a:gd name="T81" fmla="*/ 917 h 954"/>
              <a:gd name="T82" fmla="*/ 1117 w 1561"/>
              <a:gd name="T83" fmla="*/ 673 h 954"/>
              <a:gd name="T84" fmla="*/ 1210 w 1561"/>
              <a:gd name="T85" fmla="*/ 346 h 954"/>
              <a:gd name="T86" fmla="*/ 1233 w 1561"/>
              <a:gd name="T87" fmla="*/ 285 h 954"/>
              <a:gd name="T88" fmla="*/ 1241 w 1561"/>
              <a:gd name="T89" fmla="*/ 275 h 954"/>
              <a:gd name="T90" fmla="*/ 1251 w 1561"/>
              <a:gd name="T91" fmla="*/ 269 h 954"/>
              <a:gd name="T92" fmla="*/ 1457 w 1561"/>
              <a:gd name="T93" fmla="*/ 264 h 954"/>
              <a:gd name="T94" fmla="*/ 1495 w 1561"/>
              <a:gd name="T95" fmla="*/ 382 h 954"/>
              <a:gd name="T96" fmla="*/ 1317 w 1561"/>
              <a:gd name="T97" fmla="*/ 427 h 954"/>
              <a:gd name="T98" fmla="*/ 1279 w 1561"/>
              <a:gd name="T99" fmla="*/ 417 h 954"/>
              <a:gd name="T100" fmla="*/ 1411 w 1561"/>
              <a:gd name="T101" fmla="*/ 456 h 954"/>
              <a:gd name="T102" fmla="*/ 1524 w 1561"/>
              <a:gd name="T103" fmla="*/ 392 h 954"/>
              <a:gd name="T104" fmla="*/ 1515 w 1561"/>
              <a:gd name="T105" fmla="*/ 273 h 954"/>
              <a:gd name="T106" fmla="*/ 213 w 1561"/>
              <a:gd name="T107" fmla="*/ 416 h 954"/>
              <a:gd name="T108" fmla="*/ 196 w 1561"/>
              <a:gd name="T109" fmla="*/ 373 h 954"/>
              <a:gd name="T110" fmla="*/ 243 w 1561"/>
              <a:gd name="T111" fmla="*/ 385 h 954"/>
              <a:gd name="T112" fmla="*/ 213 w 1561"/>
              <a:gd name="T113" fmla="*/ 416 h 954"/>
              <a:gd name="T114" fmla="*/ 1066 w 1561"/>
              <a:gd name="T115" fmla="*/ 740 h 954"/>
              <a:gd name="T116" fmla="*/ 985 w 1561"/>
              <a:gd name="T117" fmla="*/ 887 h 954"/>
              <a:gd name="T118" fmla="*/ 981 w 1561"/>
              <a:gd name="T119" fmla="*/ 668 h 954"/>
              <a:gd name="T120" fmla="*/ 1192 w 1561"/>
              <a:gd name="T121" fmla="*/ 311 h 954"/>
              <a:gd name="T122" fmla="*/ 1066 w 1561"/>
              <a:gd name="T123" fmla="*/ 74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1" h="954">
                <a:moveTo>
                  <a:pt x="1515" y="273"/>
                </a:moveTo>
                <a:cubicBezTo>
                  <a:pt x="1406" y="154"/>
                  <a:pt x="1243" y="243"/>
                  <a:pt x="1243" y="243"/>
                </a:cubicBezTo>
                <a:cubicBezTo>
                  <a:pt x="1219" y="237"/>
                  <a:pt x="1213" y="251"/>
                  <a:pt x="1213" y="251"/>
                </a:cubicBezTo>
                <a:cubicBezTo>
                  <a:pt x="1124" y="325"/>
                  <a:pt x="1025" y="345"/>
                  <a:pt x="1025" y="345"/>
                </a:cubicBezTo>
                <a:cubicBezTo>
                  <a:pt x="937" y="363"/>
                  <a:pt x="950" y="292"/>
                  <a:pt x="950" y="292"/>
                </a:cubicBezTo>
                <a:cubicBezTo>
                  <a:pt x="951" y="254"/>
                  <a:pt x="925" y="283"/>
                  <a:pt x="925" y="283"/>
                </a:cubicBezTo>
                <a:cubicBezTo>
                  <a:pt x="907" y="305"/>
                  <a:pt x="851" y="337"/>
                  <a:pt x="851" y="337"/>
                </a:cubicBezTo>
                <a:cubicBezTo>
                  <a:pt x="734" y="396"/>
                  <a:pt x="700" y="323"/>
                  <a:pt x="700" y="323"/>
                </a:cubicBezTo>
                <a:cubicBezTo>
                  <a:pt x="678" y="269"/>
                  <a:pt x="678" y="269"/>
                  <a:pt x="678" y="269"/>
                </a:cubicBezTo>
                <a:cubicBezTo>
                  <a:pt x="651" y="203"/>
                  <a:pt x="557" y="344"/>
                  <a:pt x="557" y="344"/>
                </a:cubicBezTo>
                <a:cubicBezTo>
                  <a:pt x="527" y="391"/>
                  <a:pt x="523" y="387"/>
                  <a:pt x="523" y="387"/>
                </a:cubicBezTo>
                <a:cubicBezTo>
                  <a:pt x="544" y="314"/>
                  <a:pt x="622" y="195"/>
                  <a:pt x="622" y="195"/>
                </a:cubicBezTo>
                <a:cubicBezTo>
                  <a:pt x="682" y="90"/>
                  <a:pt x="666" y="34"/>
                  <a:pt x="666" y="34"/>
                </a:cubicBezTo>
                <a:cubicBezTo>
                  <a:pt x="652" y="0"/>
                  <a:pt x="639" y="48"/>
                  <a:pt x="639" y="48"/>
                </a:cubicBezTo>
                <a:cubicBezTo>
                  <a:pt x="631" y="83"/>
                  <a:pt x="611" y="132"/>
                  <a:pt x="611" y="132"/>
                </a:cubicBezTo>
                <a:cubicBezTo>
                  <a:pt x="583" y="211"/>
                  <a:pt x="555" y="246"/>
                  <a:pt x="555" y="246"/>
                </a:cubicBezTo>
                <a:cubicBezTo>
                  <a:pt x="421" y="334"/>
                  <a:pt x="330" y="355"/>
                  <a:pt x="277" y="356"/>
                </a:cubicBezTo>
                <a:cubicBezTo>
                  <a:pt x="286" y="311"/>
                  <a:pt x="282" y="276"/>
                  <a:pt x="282" y="276"/>
                </a:cubicBezTo>
                <a:cubicBezTo>
                  <a:pt x="275" y="192"/>
                  <a:pt x="210" y="205"/>
                  <a:pt x="210" y="205"/>
                </a:cubicBezTo>
                <a:cubicBezTo>
                  <a:pt x="101" y="220"/>
                  <a:pt x="30" y="369"/>
                  <a:pt x="30" y="369"/>
                </a:cubicBezTo>
                <a:cubicBezTo>
                  <a:pt x="0" y="439"/>
                  <a:pt x="44" y="434"/>
                  <a:pt x="44" y="434"/>
                </a:cubicBezTo>
                <a:cubicBezTo>
                  <a:pt x="73" y="427"/>
                  <a:pt x="50" y="412"/>
                  <a:pt x="50" y="412"/>
                </a:cubicBezTo>
                <a:cubicBezTo>
                  <a:pt x="48" y="373"/>
                  <a:pt x="98" y="315"/>
                  <a:pt x="98" y="315"/>
                </a:cubicBezTo>
                <a:cubicBezTo>
                  <a:pt x="205" y="202"/>
                  <a:pt x="231" y="238"/>
                  <a:pt x="231" y="238"/>
                </a:cubicBezTo>
                <a:cubicBezTo>
                  <a:pt x="230" y="237"/>
                  <a:pt x="264" y="255"/>
                  <a:pt x="253" y="328"/>
                </a:cubicBezTo>
                <a:cubicBezTo>
                  <a:pt x="251" y="337"/>
                  <a:pt x="250" y="346"/>
                  <a:pt x="249" y="355"/>
                </a:cubicBezTo>
                <a:cubicBezTo>
                  <a:pt x="226" y="352"/>
                  <a:pt x="215" y="345"/>
                  <a:pt x="215" y="345"/>
                </a:cubicBezTo>
                <a:cubicBezTo>
                  <a:pt x="198" y="330"/>
                  <a:pt x="191" y="334"/>
                  <a:pt x="191" y="334"/>
                </a:cubicBezTo>
                <a:cubicBezTo>
                  <a:pt x="142" y="351"/>
                  <a:pt x="185" y="429"/>
                  <a:pt x="185" y="429"/>
                </a:cubicBezTo>
                <a:cubicBezTo>
                  <a:pt x="220" y="479"/>
                  <a:pt x="256" y="417"/>
                  <a:pt x="256" y="417"/>
                </a:cubicBezTo>
                <a:cubicBezTo>
                  <a:pt x="261" y="407"/>
                  <a:pt x="265" y="396"/>
                  <a:pt x="269" y="386"/>
                </a:cubicBezTo>
                <a:cubicBezTo>
                  <a:pt x="387" y="384"/>
                  <a:pt x="531" y="295"/>
                  <a:pt x="531" y="295"/>
                </a:cubicBezTo>
                <a:cubicBezTo>
                  <a:pt x="529" y="320"/>
                  <a:pt x="505" y="361"/>
                  <a:pt x="505" y="361"/>
                </a:cubicBezTo>
                <a:cubicBezTo>
                  <a:pt x="461" y="443"/>
                  <a:pt x="474" y="442"/>
                  <a:pt x="474" y="442"/>
                </a:cubicBezTo>
                <a:cubicBezTo>
                  <a:pt x="489" y="472"/>
                  <a:pt x="514" y="425"/>
                  <a:pt x="514" y="425"/>
                </a:cubicBezTo>
                <a:cubicBezTo>
                  <a:pt x="656" y="235"/>
                  <a:pt x="656" y="287"/>
                  <a:pt x="656" y="287"/>
                </a:cubicBezTo>
                <a:cubicBezTo>
                  <a:pt x="666" y="311"/>
                  <a:pt x="666" y="311"/>
                  <a:pt x="666" y="311"/>
                </a:cubicBezTo>
                <a:cubicBezTo>
                  <a:pt x="735" y="473"/>
                  <a:pt x="917" y="319"/>
                  <a:pt x="917" y="319"/>
                </a:cubicBezTo>
                <a:cubicBezTo>
                  <a:pt x="962" y="434"/>
                  <a:pt x="1122" y="335"/>
                  <a:pt x="1122" y="335"/>
                </a:cubicBezTo>
                <a:cubicBezTo>
                  <a:pt x="948" y="567"/>
                  <a:pt x="924" y="814"/>
                  <a:pt x="924" y="814"/>
                </a:cubicBezTo>
                <a:cubicBezTo>
                  <a:pt x="912" y="906"/>
                  <a:pt x="952" y="917"/>
                  <a:pt x="952" y="917"/>
                </a:cubicBezTo>
                <a:cubicBezTo>
                  <a:pt x="1051" y="954"/>
                  <a:pt x="1117" y="673"/>
                  <a:pt x="1117" y="673"/>
                </a:cubicBezTo>
                <a:cubicBezTo>
                  <a:pt x="1210" y="346"/>
                  <a:pt x="1210" y="346"/>
                  <a:pt x="1210" y="346"/>
                </a:cubicBezTo>
                <a:cubicBezTo>
                  <a:pt x="1225" y="286"/>
                  <a:pt x="1233" y="285"/>
                  <a:pt x="1233" y="285"/>
                </a:cubicBezTo>
                <a:cubicBezTo>
                  <a:pt x="1238" y="278"/>
                  <a:pt x="1241" y="275"/>
                  <a:pt x="1241" y="275"/>
                </a:cubicBezTo>
                <a:cubicBezTo>
                  <a:pt x="1249" y="270"/>
                  <a:pt x="1251" y="269"/>
                  <a:pt x="1251" y="269"/>
                </a:cubicBezTo>
                <a:cubicBezTo>
                  <a:pt x="1385" y="202"/>
                  <a:pt x="1457" y="264"/>
                  <a:pt x="1457" y="264"/>
                </a:cubicBezTo>
                <a:cubicBezTo>
                  <a:pt x="1543" y="326"/>
                  <a:pt x="1495" y="382"/>
                  <a:pt x="1495" y="382"/>
                </a:cubicBezTo>
                <a:cubicBezTo>
                  <a:pt x="1417" y="466"/>
                  <a:pt x="1317" y="427"/>
                  <a:pt x="1317" y="427"/>
                </a:cubicBezTo>
                <a:cubicBezTo>
                  <a:pt x="1276" y="407"/>
                  <a:pt x="1279" y="417"/>
                  <a:pt x="1279" y="417"/>
                </a:cubicBezTo>
                <a:cubicBezTo>
                  <a:pt x="1334" y="467"/>
                  <a:pt x="1411" y="456"/>
                  <a:pt x="1411" y="456"/>
                </a:cubicBezTo>
                <a:cubicBezTo>
                  <a:pt x="1478" y="451"/>
                  <a:pt x="1524" y="392"/>
                  <a:pt x="1524" y="392"/>
                </a:cubicBezTo>
                <a:cubicBezTo>
                  <a:pt x="1561" y="335"/>
                  <a:pt x="1515" y="273"/>
                  <a:pt x="1515" y="273"/>
                </a:cubicBezTo>
                <a:moveTo>
                  <a:pt x="213" y="416"/>
                </a:moveTo>
                <a:cubicBezTo>
                  <a:pt x="200" y="406"/>
                  <a:pt x="196" y="373"/>
                  <a:pt x="196" y="373"/>
                </a:cubicBezTo>
                <a:cubicBezTo>
                  <a:pt x="210" y="379"/>
                  <a:pt x="226" y="383"/>
                  <a:pt x="243" y="385"/>
                </a:cubicBezTo>
                <a:cubicBezTo>
                  <a:pt x="229" y="441"/>
                  <a:pt x="213" y="416"/>
                  <a:pt x="213" y="416"/>
                </a:cubicBezTo>
                <a:moveTo>
                  <a:pt x="1066" y="740"/>
                </a:moveTo>
                <a:cubicBezTo>
                  <a:pt x="1026" y="870"/>
                  <a:pt x="985" y="887"/>
                  <a:pt x="985" y="887"/>
                </a:cubicBezTo>
                <a:cubicBezTo>
                  <a:pt x="904" y="908"/>
                  <a:pt x="981" y="668"/>
                  <a:pt x="981" y="668"/>
                </a:cubicBezTo>
                <a:cubicBezTo>
                  <a:pt x="1061" y="400"/>
                  <a:pt x="1192" y="311"/>
                  <a:pt x="1192" y="311"/>
                </a:cubicBezTo>
                <a:cubicBezTo>
                  <a:pt x="1202" y="306"/>
                  <a:pt x="1066" y="740"/>
                  <a:pt x="1066" y="7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108" name="Freeform 71"/>
          <p:cNvSpPr>
            <a:spLocks/>
          </p:cNvSpPr>
          <p:nvPr userDrawn="1"/>
        </p:nvSpPr>
        <p:spPr bwMode="auto">
          <a:xfrm>
            <a:off x="4134292" y="3206269"/>
            <a:ext cx="3700365" cy="167644"/>
          </a:xfrm>
          <a:custGeom>
            <a:avLst/>
            <a:gdLst>
              <a:gd name="T0" fmla="*/ 0 w 3336"/>
              <a:gd name="T1" fmla="*/ 133 h 151"/>
              <a:gd name="T2" fmla="*/ 1733 w 3336"/>
              <a:gd name="T3" fmla="*/ 39 h 151"/>
              <a:gd name="T4" fmla="*/ 3336 w 3336"/>
              <a:gd name="T5" fmla="*/ 94 h 151"/>
              <a:gd name="T6" fmla="*/ 3323 w 3336"/>
              <a:gd name="T7" fmla="*/ 115 h 151"/>
              <a:gd name="T8" fmla="*/ 2158 w 3336"/>
              <a:gd name="T9" fmla="*/ 51 h 151"/>
              <a:gd name="T10" fmla="*/ 35 w 3336"/>
              <a:gd name="T11" fmla="*/ 151 h 151"/>
              <a:gd name="T12" fmla="*/ 0 w 3336"/>
              <a:gd name="T13" fmla="*/ 133 h 151"/>
            </a:gdLst>
            <a:ahLst/>
            <a:cxnLst>
              <a:cxn ang="0">
                <a:pos x="T0" y="T1"/>
              </a:cxn>
              <a:cxn ang="0">
                <a:pos x="T2" y="T3"/>
              </a:cxn>
              <a:cxn ang="0">
                <a:pos x="T4" y="T5"/>
              </a:cxn>
              <a:cxn ang="0">
                <a:pos x="T6" y="T7"/>
              </a:cxn>
              <a:cxn ang="0">
                <a:pos x="T8" y="T9"/>
              </a:cxn>
              <a:cxn ang="0">
                <a:pos x="T10" y="T11"/>
              </a:cxn>
              <a:cxn ang="0">
                <a:pos x="T12" y="T13"/>
              </a:cxn>
            </a:cxnLst>
            <a:rect l="0" t="0" r="r" b="b"/>
            <a:pathLst>
              <a:path w="3336" h="151">
                <a:moveTo>
                  <a:pt x="0" y="133"/>
                </a:moveTo>
                <a:cubicBezTo>
                  <a:pt x="0" y="133"/>
                  <a:pt x="1190" y="41"/>
                  <a:pt x="1733" y="39"/>
                </a:cubicBezTo>
                <a:cubicBezTo>
                  <a:pt x="1733" y="39"/>
                  <a:pt x="3108" y="0"/>
                  <a:pt x="3336" y="94"/>
                </a:cubicBezTo>
                <a:cubicBezTo>
                  <a:pt x="3323" y="115"/>
                  <a:pt x="3323" y="115"/>
                  <a:pt x="3323" y="115"/>
                </a:cubicBezTo>
                <a:cubicBezTo>
                  <a:pt x="3323" y="115"/>
                  <a:pt x="3023" y="45"/>
                  <a:pt x="2158" y="51"/>
                </a:cubicBezTo>
                <a:cubicBezTo>
                  <a:pt x="2158" y="51"/>
                  <a:pt x="524" y="82"/>
                  <a:pt x="35" y="151"/>
                </a:cubicBezTo>
                <a:lnTo>
                  <a:pt x="0"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109" name="Freeform 72"/>
          <p:cNvSpPr>
            <a:spLocks/>
          </p:cNvSpPr>
          <p:nvPr userDrawn="1"/>
        </p:nvSpPr>
        <p:spPr bwMode="auto">
          <a:xfrm>
            <a:off x="8390181" y="2721652"/>
            <a:ext cx="75604" cy="93448"/>
          </a:xfrm>
          <a:custGeom>
            <a:avLst/>
            <a:gdLst>
              <a:gd name="T0" fmla="*/ 161 w 161"/>
              <a:gd name="T1" fmla="*/ 0 h 199"/>
              <a:gd name="T2" fmla="*/ 161 w 161"/>
              <a:gd name="T3" fmla="*/ 29 h 199"/>
              <a:gd name="T4" fmla="*/ 97 w 161"/>
              <a:gd name="T5" fmla="*/ 29 h 199"/>
              <a:gd name="T6" fmla="*/ 97 w 161"/>
              <a:gd name="T7" fmla="*/ 199 h 199"/>
              <a:gd name="T8" fmla="*/ 67 w 161"/>
              <a:gd name="T9" fmla="*/ 199 h 199"/>
              <a:gd name="T10" fmla="*/ 67 w 161"/>
              <a:gd name="T11" fmla="*/ 29 h 199"/>
              <a:gd name="T12" fmla="*/ 0 w 161"/>
              <a:gd name="T13" fmla="*/ 29 h 199"/>
              <a:gd name="T14" fmla="*/ 0 w 161"/>
              <a:gd name="T15" fmla="*/ 0 h 199"/>
              <a:gd name="T16" fmla="*/ 161 w 161"/>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99">
                <a:moveTo>
                  <a:pt x="161" y="0"/>
                </a:moveTo>
                <a:lnTo>
                  <a:pt x="161" y="29"/>
                </a:lnTo>
                <a:lnTo>
                  <a:pt x="97" y="29"/>
                </a:lnTo>
                <a:lnTo>
                  <a:pt x="97" y="199"/>
                </a:lnTo>
                <a:lnTo>
                  <a:pt x="67" y="199"/>
                </a:lnTo>
                <a:lnTo>
                  <a:pt x="67" y="29"/>
                </a:lnTo>
                <a:lnTo>
                  <a:pt x="0" y="29"/>
                </a:lnTo>
                <a:lnTo>
                  <a:pt x="0" y="0"/>
                </a:ln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110" name="Freeform 73"/>
          <p:cNvSpPr>
            <a:spLocks/>
          </p:cNvSpPr>
          <p:nvPr userDrawn="1"/>
        </p:nvSpPr>
        <p:spPr bwMode="auto">
          <a:xfrm>
            <a:off x="8477056" y="2721652"/>
            <a:ext cx="88752" cy="93448"/>
          </a:xfrm>
          <a:custGeom>
            <a:avLst/>
            <a:gdLst>
              <a:gd name="T0" fmla="*/ 80 w 80"/>
              <a:gd name="T1" fmla="*/ 0 h 84"/>
              <a:gd name="T2" fmla="*/ 80 w 80"/>
              <a:gd name="T3" fmla="*/ 84 h 84"/>
              <a:gd name="T4" fmla="*/ 67 w 80"/>
              <a:gd name="T5" fmla="*/ 84 h 84"/>
              <a:gd name="T6" fmla="*/ 67 w 80"/>
              <a:gd name="T7" fmla="*/ 52 h 84"/>
              <a:gd name="T8" fmla="*/ 68 w 80"/>
              <a:gd name="T9" fmla="*/ 22 h 84"/>
              <a:gd name="T10" fmla="*/ 68 w 80"/>
              <a:gd name="T11" fmla="*/ 22 h 84"/>
              <a:gd name="T12" fmla="*/ 60 w 80"/>
              <a:gd name="T13" fmla="*/ 35 h 84"/>
              <a:gd name="T14" fmla="*/ 44 w 80"/>
              <a:gd name="T15" fmla="*/ 63 h 84"/>
              <a:gd name="T16" fmla="*/ 37 w 80"/>
              <a:gd name="T17" fmla="*/ 63 h 84"/>
              <a:gd name="T18" fmla="*/ 20 w 80"/>
              <a:gd name="T19" fmla="*/ 35 h 84"/>
              <a:gd name="T20" fmla="*/ 13 w 80"/>
              <a:gd name="T21" fmla="*/ 22 h 84"/>
              <a:gd name="T22" fmla="*/ 13 w 80"/>
              <a:gd name="T23" fmla="*/ 22 h 84"/>
              <a:gd name="T24" fmla="*/ 13 w 80"/>
              <a:gd name="T25" fmla="*/ 52 h 84"/>
              <a:gd name="T26" fmla="*/ 13 w 80"/>
              <a:gd name="T27" fmla="*/ 84 h 84"/>
              <a:gd name="T28" fmla="*/ 0 w 80"/>
              <a:gd name="T29" fmla="*/ 84 h 84"/>
              <a:gd name="T30" fmla="*/ 0 w 80"/>
              <a:gd name="T31" fmla="*/ 0 h 84"/>
              <a:gd name="T32" fmla="*/ 13 w 80"/>
              <a:gd name="T33" fmla="*/ 0 h 84"/>
              <a:gd name="T34" fmla="*/ 32 w 80"/>
              <a:gd name="T35" fmla="*/ 32 h 84"/>
              <a:gd name="T36" fmla="*/ 40 w 80"/>
              <a:gd name="T37" fmla="*/ 46 h 84"/>
              <a:gd name="T38" fmla="*/ 40 w 80"/>
              <a:gd name="T39" fmla="*/ 46 h 84"/>
              <a:gd name="T40" fmla="*/ 49 w 80"/>
              <a:gd name="T41" fmla="*/ 32 h 84"/>
              <a:gd name="T42" fmla="*/ 68 w 80"/>
              <a:gd name="T43" fmla="*/ 0 h 84"/>
              <a:gd name="T44" fmla="*/ 80 w 80"/>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84">
                <a:moveTo>
                  <a:pt x="80" y="0"/>
                </a:moveTo>
                <a:cubicBezTo>
                  <a:pt x="80" y="84"/>
                  <a:pt x="80" y="84"/>
                  <a:pt x="80" y="84"/>
                </a:cubicBezTo>
                <a:cubicBezTo>
                  <a:pt x="67" y="84"/>
                  <a:pt x="67" y="84"/>
                  <a:pt x="67" y="84"/>
                </a:cubicBezTo>
                <a:cubicBezTo>
                  <a:pt x="67" y="52"/>
                  <a:pt x="67" y="52"/>
                  <a:pt x="67" y="52"/>
                </a:cubicBezTo>
                <a:cubicBezTo>
                  <a:pt x="67" y="36"/>
                  <a:pt x="68" y="22"/>
                  <a:pt x="68" y="22"/>
                </a:cubicBezTo>
                <a:cubicBezTo>
                  <a:pt x="68" y="22"/>
                  <a:pt x="68" y="22"/>
                  <a:pt x="68" y="22"/>
                </a:cubicBezTo>
                <a:cubicBezTo>
                  <a:pt x="67" y="22"/>
                  <a:pt x="62" y="31"/>
                  <a:pt x="60" y="35"/>
                </a:cubicBezTo>
                <a:cubicBezTo>
                  <a:pt x="44" y="63"/>
                  <a:pt x="44" y="63"/>
                  <a:pt x="44" y="63"/>
                </a:cubicBezTo>
                <a:cubicBezTo>
                  <a:pt x="37" y="63"/>
                  <a:pt x="37" y="63"/>
                  <a:pt x="37" y="63"/>
                </a:cubicBezTo>
                <a:cubicBezTo>
                  <a:pt x="20" y="35"/>
                  <a:pt x="20" y="35"/>
                  <a:pt x="20" y="35"/>
                </a:cubicBezTo>
                <a:cubicBezTo>
                  <a:pt x="18" y="31"/>
                  <a:pt x="13" y="22"/>
                  <a:pt x="13" y="22"/>
                </a:cubicBezTo>
                <a:cubicBezTo>
                  <a:pt x="13" y="22"/>
                  <a:pt x="13" y="22"/>
                  <a:pt x="13" y="22"/>
                </a:cubicBezTo>
                <a:cubicBezTo>
                  <a:pt x="13" y="22"/>
                  <a:pt x="13" y="36"/>
                  <a:pt x="13" y="52"/>
                </a:cubicBezTo>
                <a:cubicBezTo>
                  <a:pt x="13" y="84"/>
                  <a:pt x="13" y="84"/>
                  <a:pt x="13" y="84"/>
                </a:cubicBezTo>
                <a:cubicBezTo>
                  <a:pt x="0" y="84"/>
                  <a:pt x="0" y="84"/>
                  <a:pt x="0" y="84"/>
                </a:cubicBezTo>
                <a:cubicBezTo>
                  <a:pt x="0" y="0"/>
                  <a:pt x="0" y="0"/>
                  <a:pt x="0" y="0"/>
                </a:cubicBezTo>
                <a:cubicBezTo>
                  <a:pt x="13" y="0"/>
                  <a:pt x="13" y="0"/>
                  <a:pt x="13" y="0"/>
                </a:cubicBezTo>
                <a:cubicBezTo>
                  <a:pt x="32" y="32"/>
                  <a:pt x="32" y="32"/>
                  <a:pt x="32" y="32"/>
                </a:cubicBezTo>
                <a:cubicBezTo>
                  <a:pt x="39" y="43"/>
                  <a:pt x="40" y="46"/>
                  <a:pt x="40" y="46"/>
                </a:cubicBezTo>
                <a:cubicBezTo>
                  <a:pt x="40" y="46"/>
                  <a:pt x="40" y="46"/>
                  <a:pt x="40" y="46"/>
                </a:cubicBezTo>
                <a:cubicBezTo>
                  <a:pt x="40" y="46"/>
                  <a:pt x="42" y="43"/>
                  <a:pt x="49" y="32"/>
                </a:cubicBezTo>
                <a:cubicBezTo>
                  <a:pt x="68" y="0"/>
                  <a:pt x="68" y="0"/>
                  <a:pt x="68" y="0"/>
                </a:cubicBezTo>
                <a:lnTo>
                  <a:pt x="8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111" name="TextBox 110"/>
          <p:cNvSpPr txBox="1"/>
          <p:nvPr userDrawn="1"/>
        </p:nvSpPr>
        <p:spPr>
          <a:xfrm>
            <a:off x="3544705" y="4120536"/>
            <a:ext cx="4288482" cy="241285"/>
          </a:xfrm>
          <a:prstGeom prst="rect">
            <a:avLst/>
          </a:prstGeom>
          <a:noFill/>
        </p:spPr>
        <p:txBody>
          <a:bodyPr wrap="none" lIns="0" tIns="0" rIns="0" bIns="0" rtlCol="0" anchor="ctr" anchorCtr="0">
            <a:spAutoFit/>
          </a:bodyPr>
          <a:lstStyle/>
          <a:p>
            <a:pPr marL="0" marR="0" lvl="0" indent="0" algn="l" defTabSz="1024103"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a:ln>
                  <a:noFill/>
                </a:ln>
                <a:solidFill>
                  <a:prstClr val="white"/>
                </a:solidFill>
                <a:effectLst/>
                <a:uLnTx/>
                <a:uFillTx/>
                <a:latin typeface="Calibri"/>
                <a:ea typeface="+mn-ea"/>
                <a:cs typeface="+mn-cs"/>
              </a:rPr>
              <a:t>$6.8 </a:t>
            </a:r>
            <a:r>
              <a:rPr kumimoji="0" lang="en-US" sz="1568" b="0" i="0" u="none" strike="noStrike" kern="1200" cap="none" spc="0" normalizeH="0" baseline="0" noProof="0">
                <a:ln>
                  <a:noFill/>
                </a:ln>
                <a:solidFill>
                  <a:prstClr val="white"/>
                </a:solidFill>
                <a:effectLst/>
                <a:uLnTx/>
                <a:uFillTx/>
                <a:latin typeface="Calibri"/>
                <a:ea typeface="+mn-ea"/>
                <a:cs typeface="+mn-cs"/>
              </a:rPr>
              <a:t>BILLION | </a:t>
            </a:r>
            <a:r>
              <a:rPr kumimoji="0" lang="en-US" sz="1568" b="1" i="0" u="none" strike="noStrike" kern="1200" cap="none" spc="0" normalizeH="0" baseline="0" noProof="0">
                <a:ln>
                  <a:noFill/>
                </a:ln>
                <a:solidFill>
                  <a:prstClr val="white"/>
                </a:solidFill>
                <a:effectLst/>
                <a:uLnTx/>
                <a:uFillTx/>
                <a:latin typeface="Calibri"/>
                <a:ea typeface="+mn-ea"/>
                <a:cs typeface="+mn-cs"/>
              </a:rPr>
              <a:t>109,000</a:t>
            </a:r>
            <a:r>
              <a:rPr kumimoji="0" lang="en-US" sz="1568" b="0" i="0" u="none" strike="noStrike" kern="1200" cap="none" spc="0" normalizeH="0" baseline="0" noProof="0">
                <a:ln>
                  <a:noFill/>
                </a:ln>
                <a:solidFill>
                  <a:prstClr val="white"/>
                </a:solidFill>
                <a:effectLst/>
                <a:uLnTx/>
                <a:uFillTx/>
                <a:latin typeface="Calibri"/>
                <a:ea typeface="+mn-ea"/>
                <a:cs typeface="+mn-cs"/>
              </a:rPr>
              <a:t> EMPLOYEES | </a:t>
            </a:r>
            <a:r>
              <a:rPr kumimoji="0" lang="en-US" sz="1568" b="1" i="0" u="none" strike="noStrike" kern="1200" cap="none" spc="0" normalizeH="0" baseline="0" noProof="0">
                <a:ln>
                  <a:noFill/>
                </a:ln>
                <a:solidFill>
                  <a:prstClr val="white"/>
                </a:solidFill>
                <a:effectLst/>
                <a:uLnTx/>
                <a:uFillTx/>
                <a:latin typeface="Calibri"/>
                <a:ea typeface="+mn-ea"/>
                <a:cs typeface="+mn-cs"/>
              </a:rPr>
              <a:t>31</a:t>
            </a:r>
            <a:r>
              <a:rPr kumimoji="0" lang="en-US" sz="1568" b="0" i="0" u="none" strike="noStrike" kern="1200" cap="none" spc="0" normalizeH="0" baseline="0" noProof="0">
                <a:ln>
                  <a:noFill/>
                </a:ln>
                <a:solidFill>
                  <a:prstClr val="white"/>
                </a:solidFill>
                <a:effectLst/>
                <a:uLnTx/>
                <a:uFillTx/>
                <a:latin typeface="Calibri"/>
                <a:ea typeface="+mn-ea"/>
                <a:cs typeface="+mn-cs"/>
              </a:rPr>
              <a:t> COUNTRIES</a:t>
            </a:r>
          </a:p>
        </p:txBody>
      </p:sp>
    </p:spTree>
    <p:extLst>
      <p:ext uri="{BB962C8B-B14F-4D97-AF65-F5344CB8AC3E}">
        <p14:creationId xmlns:p14="http://schemas.microsoft.com/office/powerpoint/2010/main" val="162115951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8541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bwMode="auto">
          <a:xfrm>
            <a:off x="118241" y="851792"/>
            <a:ext cx="10917621" cy="715815"/>
          </a:xfrm>
          <a:prstGeom prst="rect">
            <a:avLst/>
          </a:prstGeom>
          <a:solidFill>
            <a:schemeClr val="bg1"/>
          </a:solidFill>
          <a:ln w="3175" cap="flat" cmpd="sng" algn="ctr">
            <a:noFill/>
            <a:prstDash val="solid"/>
            <a:miter lim="800000"/>
            <a:headEnd type="none" w="sm" len="sm"/>
            <a:tailEnd type="triangle" w="med" len="med"/>
          </a:ln>
          <a:effectLst/>
        </p:spPr>
        <p:txBody>
          <a:bodyPr vert="horz" wrap="none" lIns="82808" tIns="41404" rIns="82808" bIns="41404" numCol="1" rtlCol="0" anchor="t" anchorCtr="0" compatLnSpc="1">
            <a:prstTxWarp prst="textNoShape">
              <a:avLst/>
            </a:prstTxWarp>
          </a:bodyPr>
          <a:lstStyle/>
          <a:p>
            <a:endParaRPr lang="en-US" sz="3300">
              <a:solidFill>
                <a:prstClr val="black"/>
              </a:solidFill>
              <a:latin typeface="Cambria" pitchFamily="18" charset="0"/>
            </a:endParaRPr>
          </a:p>
        </p:txBody>
      </p:sp>
    </p:spTree>
    <p:extLst>
      <p:ext uri="{BB962C8B-B14F-4D97-AF65-F5344CB8AC3E}">
        <p14:creationId xmlns:p14="http://schemas.microsoft.com/office/powerpoint/2010/main" val="4013621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6"/>
          <p:cNvSpPr>
            <a:spLocks/>
          </p:cNvSpPr>
          <p:nvPr userDrawn="1"/>
        </p:nvSpPr>
        <p:spPr bwMode="auto">
          <a:xfrm>
            <a:off x="8702850" y="6597039"/>
            <a:ext cx="30779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algn="r"/>
            <a:r>
              <a:rPr lang="en-US" sz="800">
                <a:ea typeface="Verdana" pitchFamily="34" charset="0"/>
                <a:cs typeface="Arial" pitchFamily="34" charset="0"/>
              </a:rPr>
              <a:t>Copyright © 2015 HCL Technologies Limited  |  www.hcltech.com</a:t>
            </a:r>
          </a:p>
        </p:txBody>
      </p:sp>
      <p:grpSp>
        <p:nvGrpSpPr>
          <p:cNvPr id="3" name="Group 5"/>
          <p:cNvGrpSpPr>
            <a:grpSpLocks noChangeAspect="1"/>
          </p:cNvGrpSpPr>
          <p:nvPr userDrawn="1"/>
        </p:nvGrpSpPr>
        <p:grpSpPr bwMode="auto">
          <a:xfrm>
            <a:off x="10831204" y="6446262"/>
            <a:ext cx="943220" cy="160337"/>
            <a:chOff x="5094" y="3939"/>
            <a:chExt cx="1488" cy="255"/>
          </a:xfrm>
        </p:grpSpPr>
        <p:sp>
          <p:nvSpPr>
            <p:cNvPr id="1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19" name="Picture 18"/>
          <p:cNvPicPr>
            <a:picLocks noChangeAspect="1"/>
          </p:cNvPicPr>
          <p:nvPr userDrawn="1"/>
        </p:nvPicPr>
        <p:blipFill>
          <a:blip r:embed="rId2"/>
          <a:stretch>
            <a:fillRect/>
          </a:stretch>
        </p:blipFill>
        <p:spPr>
          <a:xfrm>
            <a:off x="0" y="0"/>
            <a:ext cx="12217443" cy="6864691"/>
          </a:xfrm>
          <a:prstGeom prst="rect">
            <a:avLst/>
          </a:prstGeom>
        </p:spPr>
      </p:pic>
    </p:spTree>
    <p:extLst>
      <p:ext uri="{BB962C8B-B14F-4D97-AF65-F5344CB8AC3E}">
        <p14:creationId xmlns:p14="http://schemas.microsoft.com/office/powerpoint/2010/main" val="231724964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33603" name="Rectangle 3"/>
          <p:cNvSpPr>
            <a:spLocks noGrp="1" noChangeArrowheads="1"/>
          </p:cNvSpPr>
          <p:nvPr>
            <p:ph type="ctrTitle"/>
          </p:nvPr>
        </p:nvSpPr>
        <p:spPr>
          <a:xfrm>
            <a:off x="402337" y="4879643"/>
            <a:ext cx="11387327" cy="517065"/>
          </a:xfrm>
        </p:spPr>
        <p:txBody>
          <a:bodyPr lIns="0" tIns="0" rIns="0" bIns="0" anchor="ctr" anchorCtr="0">
            <a:spAutoFit/>
          </a:bodyPr>
          <a:lstStyle>
            <a:lvl1pPr>
              <a:lnSpc>
                <a:spcPct val="125000"/>
              </a:lnSpc>
              <a:defRPr sz="2688" b="1">
                <a:solidFill>
                  <a:schemeClr val="accent1"/>
                </a:solidFill>
                <a:latin typeface="+mj-lt"/>
              </a:defRPr>
            </a:lvl1pPr>
          </a:lstStyle>
          <a:p>
            <a:r>
              <a:rPr lang="en-US"/>
              <a:t>Click to edit Master title style</a:t>
            </a:r>
          </a:p>
        </p:txBody>
      </p:sp>
      <p:sp>
        <p:nvSpPr>
          <p:cNvPr id="1433605" name="Rectangle 5"/>
          <p:cNvSpPr>
            <a:spLocks noGrp="1" noChangeArrowheads="1"/>
          </p:cNvSpPr>
          <p:nvPr>
            <p:ph type="subTitle" sz="quarter" idx="1"/>
          </p:nvPr>
        </p:nvSpPr>
        <p:spPr>
          <a:xfrm>
            <a:off x="402337" y="5743354"/>
            <a:ext cx="11387327" cy="344710"/>
          </a:xfrm>
        </p:spPr>
        <p:txBody>
          <a:bodyPr lIns="0" tIns="0" rIns="0" bIns="0" anchor="ctr" anchorCtr="0">
            <a:spAutoFit/>
          </a:bodyPr>
          <a:lstStyle>
            <a:lvl1pPr marL="0" indent="0">
              <a:buFont typeface="Wingdings 2" pitchFamily="18" charset="2"/>
              <a:buNone/>
              <a:defRPr sz="2240" b="0">
                <a:solidFill>
                  <a:schemeClr val="accent3"/>
                </a:solidFill>
                <a:latin typeface="+mj-lt"/>
              </a:defRPr>
            </a:lvl1pPr>
          </a:lstStyle>
          <a:p>
            <a:r>
              <a:rPr lang="en-US"/>
              <a:t>Click to edit Master subtitle style</a:t>
            </a:r>
          </a:p>
        </p:txBody>
      </p:sp>
      <p:sp>
        <p:nvSpPr>
          <p:cNvPr id="20" name="Rectangle 19"/>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a:ln>
                  <a:noFill/>
                </a:ln>
                <a:solidFill>
                  <a:srgbClr val="000000"/>
                </a:solidFill>
                <a:effectLst/>
                <a:uLnTx/>
                <a:uFillTx/>
                <a:latin typeface="Arial"/>
                <a:ea typeface="Verdana" pitchFamily="34" charset="0"/>
                <a:cs typeface="Verdana" pitchFamily="34" charset="0"/>
              </a:rPr>
              <a:t>Copyright © 2016 HCL Technologies Limited  |  www.hcltech.com</a:t>
            </a:r>
          </a:p>
        </p:txBody>
      </p:sp>
      <p:grpSp>
        <p:nvGrpSpPr>
          <p:cNvPr id="21" name="Group 5"/>
          <p:cNvGrpSpPr>
            <a:grpSpLocks noChangeAspect="1"/>
          </p:cNvGrpSpPr>
          <p:nvPr userDrawn="1"/>
        </p:nvGrpSpPr>
        <p:grpSpPr bwMode="auto">
          <a:xfrm>
            <a:off x="10519834" y="6304283"/>
            <a:ext cx="1257300" cy="213783"/>
            <a:chOff x="5094" y="3939"/>
            <a:chExt cx="1488" cy="255"/>
          </a:xfrm>
        </p:grpSpPr>
        <p:sp>
          <p:nvSpPr>
            <p:cNvPr id="22"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a:ea typeface="+mn-ea"/>
                <a:cs typeface="+mn-cs"/>
              </a:endParaRPr>
            </a:p>
          </p:txBody>
        </p:sp>
        <p:sp>
          <p:nvSpPr>
            <p:cNvPr id="23"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a:ea typeface="+mn-ea"/>
                <a:cs typeface="+mn-cs"/>
              </a:endParaRPr>
            </a:p>
          </p:txBody>
        </p:sp>
        <p:sp>
          <p:nvSpPr>
            <p:cNvPr id="24"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a:ea typeface="+mn-ea"/>
                <a:cs typeface="+mn-cs"/>
              </a:endParaRPr>
            </a:p>
          </p:txBody>
        </p:sp>
        <p:sp>
          <p:nvSpPr>
            <p:cNvPr id="25"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a:ea typeface="+mn-ea"/>
                <a:cs typeface="+mn-cs"/>
              </a:endParaRPr>
            </a:p>
          </p:txBody>
        </p:sp>
      </p:grpSp>
      <p:pic>
        <p:nvPicPr>
          <p:cNvPr id="2" name="Picture 1"/>
          <p:cNvPicPr>
            <a:picLocks noChangeAspect="1"/>
          </p:cNvPicPr>
          <p:nvPr userDrawn="1"/>
        </p:nvPicPr>
        <p:blipFill>
          <a:blip r:embed="rId2"/>
          <a:stretch>
            <a:fillRect/>
          </a:stretch>
        </p:blipFill>
        <p:spPr>
          <a:xfrm>
            <a:off x="1" y="3"/>
            <a:ext cx="12192000" cy="5001847"/>
          </a:xfrm>
          <a:prstGeom prst="rect">
            <a:avLst/>
          </a:prstGeom>
        </p:spPr>
      </p:pic>
    </p:spTree>
    <p:extLst>
      <p:ext uri="{BB962C8B-B14F-4D97-AF65-F5344CB8AC3E}">
        <p14:creationId xmlns:p14="http://schemas.microsoft.com/office/powerpoint/2010/main" val="50421346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6650990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179802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18366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62573"/>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9"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200" y="260022"/>
            <a:ext cx="10477986" cy="612337"/>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379199" y="1249341"/>
            <a:ext cx="11345747" cy="49276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Rectangle 13"/>
          <p:cNvSpPr>
            <a:spLocks noChangeArrowheads="1"/>
          </p:cNvSpPr>
          <p:nvPr userDrawn="1"/>
        </p:nvSpPr>
        <p:spPr bwMode="auto">
          <a:xfrm>
            <a:off x="379199" y="6592375"/>
            <a:ext cx="110608" cy="97929"/>
          </a:xfrm>
          <a:prstGeom prst="rect">
            <a:avLst/>
          </a:prstGeom>
          <a:noFill/>
          <a:ln w="9525">
            <a:noFill/>
            <a:miter lim="800000"/>
            <a:headEnd/>
            <a:tailEnd/>
          </a:ln>
        </p:spPr>
        <p:txBody>
          <a:bodyPr wrap="none" lIns="0" tIns="0" rIns="0" bIns="0" anchor="ctr" anchorCtr="1">
            <a:spAutoFit/>
          </a:bodyPr>
          <a:lstStyle/>
          <a:p>
            <a:pPr algn="r" defTabSz="760512" eaLnBrk="0" fontAlgn="auto" hangingPunct="0">
              <a:spcBef>
                <a:spcPts val="0"/>
              </a:spcBef>
              <a:spcAft>
                <a:spcPts val="0"/>
              </a:spcAft>
              <a:defRPr/>
            </a:pPr>
            <a:fld id="{70DF7A75-D80B-459D-B033-E7BFAB0290B5}" type="slidenum">
              <a:rPr lang="it-IT" sz="700">
                <a:solidFill>
                  <a:srgbClr val="000000"/>
                </a:solidFill>
                <a:ea typeface="Arial" charset="0"/>
                <a:cs typeface="Arial" charset="0"/>
              </a:rPr>
              <a:pPr algn="r" defTabSz="760512" eaLnBrk="0" fontAlgn="auto" hangingPunct="0">
                <a:spcBef>
                  <a:spcPts val="0"/>
                </a:spcBef>
                <a:spcAft>
                  <a:spcPts val="0"/>
                </a:spcAft>
                <a:defRPr/>
              </a:pPr>
              <a:t>‹#›</a:t>
            </a:fld>
            <a:endParaRPr lang="it-IT" sz="700">
              <a:solidFill>
                <a:srgbClr val="000000"/>
              </a:solidFill>
              <a:ea typeface="Arial" charset="0"/>
              <a:cs typeface="Arial" charset="0"/>
            </a:endParaRPr>
          </a:p>
        </p:txBody>
      </p:sp>
      <p:cxnSp>
        <p:nvCxnSpPr>
          <p:cNvPr id="24" name="Straight Connector 23"/>
          <p:cNvCxnSpPr/>
          <p:nvPr userDrawn="1"/>
        </p:nvCxnSpPr>
        <p:spPr bwMode="auto">
          <a:xfrm>
            <a:off x="622800" y="6513647"/>
            <a:ext cx="0" cy="344353"/>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5" name="Rectangle 24"/>
          <p:cNvSpPr/>
          <p:nvPr userDrawn="1"/>
        </p:nvSpPr>
        <p:spPr>
          <a:xfrm>
            <a:off x="7103987" y="6554367"/>
            <a:ext cx="4580015" cy="173944"/>
          </a:xfrm>
          <a:prstGeom prst="rect">
            <a:avLst/>
          </a:prstGeom>
        </p:spPr>
        <p:txBody>
          <a:bodyPr lIns="82808" tIns="41404" rIns="82808" bIns="41404">
            <a:spAutoFit/>
          </a:bodyPr>
          <a:lstStyle/>
          <a:p>
            <a:pPr algn="r" fontAlgn="auto">
              <a:spcBef>
                <a:spcPts val="0"/>
              </a:spcBef>
              <a:spcAft>
                <a:spcPts val="0"/>
              </a:spcAft>
            </a:pPr>
            <a:r>
              <a:rPr lang="en-US" sz="700">
                <a:solidFill>
                  <a:srgbClr val="000000"/>
                </a:solidFill>
                <a:ea typeface="Arial" charset="0"/>
                <a:cs typeface="Arial" charset="0"/>
              </a:rPr>
              <a:t>Copyright © 2016 HCL Technologies Limited  |  www.hcltech.com</a:t>
            </a:r>
          </a:p>
        </p:txBody>
      </p:sp>
      <p:pic>
        <p:nvPicPr>
          <p:cNvPr id="26" name="Picture 25"/>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0123607" y="6248400"/>
            <a:ext cx="1601339" cy="333233"/>
          </a:xfrm>
          <a:prstGeom prst="rect">
            <a:avLst/>
          </a:prstGeom>
        </p:spPr>
      </p:pic>
      <p:sp>
        <p:nvSpPr>
          <p:cNvPr id="27" name="Rectangle 26"/>
          <p:cNvSpPr/>
          <p:nvPr userDrawn="1"/>
        </p:nvSpPr>
        <p:spPr>
          <a:xfrm>
            <a:off x="657793" y="6554367"/>
            <a:ext cx="2907323" cy="173944"/>
          </a:xfrm>
          <a:prstGeom prst="rect">
            <a:avLst/>
          </a:prstGeom>
        </p:spPr>
        <p:txBody>
          <a:bodyPr wrap="square" lIns="82808" tIns="41404" rIns="82808" bIns="41404">
            <a:spAutoFit/>
          </a:bodyPr>
          <a:lstStyle/>
          <a:p>
            <a:pPr fontAlgn="auto">
              <a:spcBef>
                <a:spcPts val="0"/>
              </a:spcBef>
              <a:spcAft>
                <a:spcPts val="0"/>
              </a:spcAft>
            </a:pPr>
            <a:r>
              <a:rPr lang="en-US" sz="700">
                <a:solidFill>
                  <a:prstClr val="black"/>
                </a:solidFill>
                <a:ea typeface="Arial" charset="0"/>
                <a:cs typeface="Arial" charset="0"/>
              </a:rPr>
              <a:t>HCL Technologies Confidential   </a:t>
            </a:r>
          </a:p>
        </p:txBody>
      </p:sp>
      <p:cxnSp>
        <p:nvCxnSpPr>
          <p:cNvPr id="7" name="Straight Connector 6"/>
          <p:cNvCxnSpPr/>
          <p:nvPr userDrawn="1"/>
        </p:nvCxnSpPr>
        <p:spPr>
          <a:xfrm>
            <a:off x="379199" y="1072055"/>
            <a:ext cx="113457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B03B053-4AE8-4474-A3DA-5B3503BD159E}"/>
              </a:ext>
            </a:extLst>
          </p:cNvPr>
          <p:cNvSpPr txBox="1"/>
          <p:nvPr userDrawn="1">
            <p:extLst>
              <p:ext uri="{1162E1C5-73C7-4A58-AE30-91384D911F3F}">
                <p184:classification xmlns:p184="http://schemas.microsoft.com/office/powerpoint/2018/4/main" val="watermark"/>
              </p:ext>
            </p:extLst>
          </p:nvPr>
        </p:nvSpPr>
        <p:spPr>
          <a:xfrm rot="-1800000">
            <a:off x="5691188" y="3352800"/>
            <a:ext cx="654050" cy="152400"/>
          </a:xfrm>
          <a:prstGeom prst="rect">
            <a:avLst/>
          </a:prstGeom>
        </p:spPr>
        <p:txBody>
          <a:bodyPr horzOverflow="overflow" lIns="0" tIns="0" rIns="0" bIns="0">
            <a:spAutoFit/>
          </a:bodyPr>
          <a:lstStyle/>
          <a:p>
            <a:pPr algn="ctr"/>
            <a:r>
              <a:rPr lang="en-US" sz="1000">
                <a:solidFill>
                  <a:srgbClr val="0000FF"/>
                </a:solidFill>
                <a:latin typeface="Calibri" panose="020F0502020204030204" pitchFamily="34" charset="0"/>
                <a:cs typeface="Calibri" panose="020F0502020204030204" pitchFamily="34" charset="0"/>
              </a:rPr>
              <a:t>Confidential</a:t>
            </a:r>
          </a:p>
        </p:txBody>
      </p:sp>
    </p:spTree>
    <p:extLst>
      <p:ext uri="{BB962C8B-B14F-4D97-AF65-F5344CB8AC3E}">
        <p14:creationId xmlns:p14="http://schemas.microsoft.com/office/powerpoint/2010/main" val="31487714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sldNum="0" hdr="0" ftr="0" dt="0"/>
  <p:txStyles>
    <p:titleStyle>
      <a:lvl1pPr algn="l" defTabSz="914400" rtl="0" eaLnBrk="1" latinLnBrk="0" hangingPunct="1">
        <a:lnSpc>
          <a:spcPct val="90000"/>
        </a:lnSpc>
        <a:spcBef>
          <a:spcPct val="0"/>
        </a:spcBef>
        <a:buNone/>
        <a:defRPr sz="3200" b="1" kern="1200" cap="all" baseline="0">
          <a:solidFill>
            <a:schemeClr val="bg2"/>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3" descr="G:\Jobs\Layout &amp; Template\Temp\Template_1\Airbus Inner.jpg"/>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t="19947"/>
          <a:stretch/>
        </p:blipFill>
        <p:spPr bwMode="auto">
          <a:xfrm>
            <a:off x="1" y="0"/>
            <a:ext cx="12192000" cy="112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body" idx="1"/>
          </p:nvPr>
        </p:nvSpPr>
        <p:spPr bwMode="auto">
          <a:xfrm>
            <a:off x="406401" y="1219201"/>
            <a:ext cx="11379200" cy="497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1028" name="Rectangle 4"/>
          <p:cNvSpPr>
            <a:spLocks noGrp="1" noChangeArrowheads="1"/>
          </p:cNvSpPr>
          <p:nvPr>
            <p:ph type="title"/>
          </p:nvPr>
        </p:nvSpPr>
        <p:spPr bwMode="auto">
          <a:xfrm>
            <a:off x="406400" y="218170"/>
            <a:ext cx="9956800" cy="34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en-US"/>
              <a:t>Click to edit Master title style</a:t>
            </a:r>
          </a:p>
        </p:txBody>
      </p:sp>
      <p:cxnSp>
        <p:nvCxnSpPr>
          <p:cNvPr id="8" name="Straight Connector 7"/>
          <p:cNvCxnSpPr/>
          <p:nvPr userDrawn="1"/>
        </p:nvCxnSpPr>
        <p:spPr bwMode="auto">
          <a:xfrm>
            <a:off x="626532" y="6577015"/>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362703" y="6643776"/>
            <a:ext cx="141064" cy="137858"/>
          </a:xfrm>
          <a:prstGeom prst="rect">
            <a:avLst/>
          </a:prstGeom>
        </p:spPr>
        <p:txBody>
          <a:bodyPr wrap="none" lIns="0" tIns="0" rIns="0" bIns="0" anchor="ctr" anchorCtr="0">
            <a:spAutoFit/>
          </a:bodyPr>
          <a:lstStyle>
            <a:defPPr>
              <a:defRPr lang="en-US"/>
            </a:defPPr>
            <a:lvl1pPr algn="r">
              <a:defRPr sz="800">
                <a:latin typeface="+mj-lt"/>
                <a:ea typeface="Verdana" pitchFamily="34" charset="0"/>
                <a:cs typeface="Verdana" pitchFamily="34" charset="0"/>
              </a:defRPr>
            </a:lvl1pPr>
          </a:lstStyle>
          <a:p>
            <a:pPr marL="0" marR="0" lvl="0" indent="0" algn="r" defTabSz="1024103" rtl="0" eaLnBrk="1" fontAlgn="base" latinLnBrk="0" hangingPunct="1">
              <a:lnSpc>
                <a:spcPct val="100000"/>
              </a:lnSpc>
              <a:spcBef>
                <a:spcPct val="0"/>
              </a:spcBef>
              <a:spcAft>
                <a:spcPct val="0"/>
              </a:spcAft>
              <a:buClrTx/>
              <a:buSzTx/>
              <a:buFontTx/>
              <a:buNone/>
              <a:tabLst/>
              <a:defRPr/>
            </a:pPr>
            <a:fld id="{533B120D-C22C-43C1-97A5-1D247EFB43E2}" type="slidenum">
              <a:rPr kumimoji="0" lang="en-US" sz="896" b="0" i="0" u="none" strike="noStrike" kern="1200" cap="none" spc="0" normalizeH="0" baseline="0" noProof="0" smtClean="0">
                <a:ln>
                  <a:noFill/>
                </a:ln>
                <a:solidFill>
                  <a:srgbClr val="000000"/>
                </a:solidFill>
                <a:effectLst/>
                <a:uLnTx/>
                <a:uFillTx/>
                <a:latin typeface="Arial"/>
                <a:ea typeface="Verdana" pitchFamily="34" charset="0"/>
                <a:cs typeface="Verdana" pitchFamily="34" charset="0"/>
              </a:rPr>
              <a:pPr marL="0" marR="0" lvl="0" indent="0" algn="r" defTabSz="1024103" rtl="0" eaLnBrk="1" fontAlgn="base" latinLnBrk="0" hangingPunct="1">
                <a:lnSpc>
                  <a:spcPct val="100000"/>
                </a:lnSpc>
                <a:spcBef>
                  <a:spcPct val="0"/>
                </a:spcBef>
                <a:spcAft>
                  <a:spcPct val="0"/>
                </a:spcAft>
                <a:buClrTx/>
                <a:buSzTx/>
                <a:buFontTx/>
                <a:buNone/>
                <a:tabLst/>
                <a:defRPr/>
              </a:pPr>
              <a:t>‹#›</a:t>
            </a:fld>
            <a:endParaRPr kumimoji="0" lang="en-US" sz="896" b="0" i="0" u="none" strike="noStrike" kern="1200" cap="none" spc="0" normalizeH="0" baseline="0" noProof="0">
              <a:ln>
                <a:noFill/>
              </a:ln>
              <a:solidFill>
                <a:srgbClr val="000000"/>
              </a:solidFill>
              <a:effectLst/>
              <a:uLnTx/>
              <a:uFillTx/>
              <a:latin typeface="Arial"/>
              <a:ea typeface="Verdana" pitchFamily="34" charset="0"/>
              <a:cs typeface="Verdana" pitchFamily="34" charset="0"/>
            </a:endParaRPr>
          </a:p>
        </p:txBody>
      </p:sp>
      <p:sp>
        <p:nvSpPr>
          <p:cNvPr id="13" name="Rectangle 12"/>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20" name="Group 5"/>
          <p:cNvGrpSpPr>
            <a:grpSpLocks noChangeAspect="1"/>
          </p:cNvGrpSpPr>
          <p:nvPr userDrawn="1"/>
        </p:nvGrpSpPr>
        <p:grpSpPr bwMode="auto">
          <a:xfrm>
            <a:off x="10519834" y="6304283"/>
            <a:ext cx="1257300" cy="213783"/>
            <a:chOff x="5094" y="3939"/>
            <a:chExt cx="1488" cy="255"/>
          </a:xfrm>
        </p:grpSpPr>
        <p:sp>
          <p:nvSpPr>
            <p:cNvPr id="21"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22"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23"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24"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grpSp>
      <p:pic>
        <p:nvPicPr>
          <p:cNvPr id="14"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1296900" y="-19280"/>
            <a:ext cx="931740" cy="800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79D79D0F-A80C-4704-90E0-EC72BD823064}"/>
              </a:ext>
            </a:extLst>
          </p:cNvPr>
          <p:cNvSpPr txBox="1"/>
          <p:nvPr userDrawn="1">
            <p:extLst>
              <p:ext uri="{1162E1C5-73C7-4A58-AE30-91384D911F3F}">
                <p184:classification xmlns:p184="http://schemas.microsoft.com/office/powerpoint/2018/4/main" val="watermark"/>
              </p:ext>
            </p:extLst>
          </p:nvPr>
        </p:nvSpPr>
        <p:spPr>
          <a:xfrm rot="-1800000">
            <a:off x="5691188" y="3352800"/>
            <a:ext cx="654050" cy="152400"/>
          </a:xfrm>
          <a:prstGeom prst="rect">
            <a:avLst/>
          </a:prstGeom>
        </p:spPr>
        <p:txBody>
          <a:bodyPr horzOverflow="overflow" lIns="0" tIns="0" rIns="0" bIns="0">
            <a:spAutoFit/>
          </a:bodyPr>
          <a:lstStyle/>
          <a:p>
            <a:pPr algn="ctr"/>
            <a:r>
              <a:rPr lang="en-US" sz="1000">
                <a:solidFill>
                  <a:srgbClr val="0000FF"/>
                </a:solidFill>
                <a:latin typeface="Calibri" panose="020F0502020204030204" pitchFamily="34" charset="0"/>
                <a:cs typeface="Calibri" panose="020F0502020204030204" pitchFamily="34" charset="0"/>
              </a:rPr>
              <a:t>Confidential</a:t>
            </a:r>
          </a:p>
        </p:txBody>
      </p:sp>
    </p:spTree>
    <p:extLst>
      <p:ext uri="{BB962C8B-B14F-4D97-AF65-F5344CB8AC3E}">
        <p14:creationId xmlns:p14="http://schemas.microsoft.com/office/powerpoint/2010/main" val="1592365390"/>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Lst>
  <p:transition/>
  <p:hf sldNum="0" hdr="0" ftr="0" dt="0"/>
  <p:txStyles>
    <p:titleStyle>
      <a:lvl1pPr algn="l" rtl="0" eaLnBrk="0" fontAlgn="base" hangingPunct="0">
        <a:spcBef>
          <a:spcPct val="0"/>
        </a:spcBef>
        <a:spcAft>
          <a:spcPct val="0"/>
        </a:spcAft>
        <a:defRPr sz="2240" b="1" cap="none" baseline="0">
          <a:solidFill>
            <a:schemeClr val="accent1"/>
          </a:solidFill>
          <a:latin typeface="+mj-lt"/>
          <a:ea typeface="+mj-ea"/>
          <a:cs typeface="+mj-cs"/>
        </a:defRPr>
      </a:lvl1pPr>
      <a:lvl2pPr algn="l" rtl="0" eaLnBrk="0" fontAlgn="base" hangingPunct="0">
        <a:spcBef>
          <a:spcPct val="0"/>
        </a:spcBef>
        <a:spcAft>
          <a:spcPct val="0"/>
        </a:spcAft>
        <a:defRPr sz="2688" b="1">
          <a:solidFill>
            <a:srgbClr val="00529B"/>
          </a:solidFill>
          <a:latin typeface="Novecento Book" pitchFamily="50" charset="0"/>
        </a:defRPr>
      </a:lvl2pPr>
      <a:lvl3pPr algn="l" rtl="0" eaLnBrk="0" fontAlgn="base" hangingPunct="0">
        <a:spcBef>
          <a:spcPct val="0"/>
        </a:spcBef>
        <a:spcAft>
          <a:spcPct val="0"/>
        </a:spcAft>
        <a:defRPr sz="2688" b="1">
          <a:solidFill>
            <a:srgbClr val="00529B"/>
          </a:solidFill>
          <a:latin typeface="Novecento Book" pitchFamily="50" charset="0"/>
        </a:defRPr>
      </a:lvl3pPr>
      <a:lvl4pPr algn="l" rtl="0" eaLnBrk="0" fontAlgn="base" hangingPunct="0">
        <a:spcBef>
          <a:spcPct val="0"/>
        </a:spcBef>
        <a:spcAft>
          <a:spcPct val="0"/>
        </a:spcAft>
        <a:defRPr sz="2688" b="1">
          <a:solidFill>
            <a:srgbClr val="00529B"/>
          </a:solidFill>
          <a:latin typeface="Novecento Book" pitchFamily="50" charset="0"/>
        </a:defRPr>
      </a:lvl4pPr>
      <a:lvl5pPr algn="l" rtl="0" eaLnBrk="0" fontAlgn="base" hangingPunct="0">
        <a:spcBef>
          <a:spcPct val="0"/>
        </a:spcBef>
        <a:spcAft>
          <a:spcPct val="0"/>
        </a:spcAft>
        <a:defRPr sz="2688" b="1">
          <a:solidFill>
            <a:srgbClr val="00529B"/>
          </a:solidFill>
          <a:latin typeface="Novecento Book" pitchFamily="50" charset="0"/>
        </a:defRPr>
      </a:lvl5pPr>
      <a:lvl6pPr marL="512051" algn="l" rtl="0" fontAlgn="base">
        <a:spcBef>
          <a:spcPct val="0"/>
        </a:spcBef>
        <a:spcAft>
          <a:spcPct val="0"/>
        </a:spcAft>
        <a:defRPr sz="2688" b="1">
          <a:solidFill>
            <a:schemeClr val="bg1"/>
          </a:solidFill>
          <a:latin typeface="Arial" charset="0"/>
        </a:defRPr>
      </a:lvl6pPr>
      <a:lvl7pPr marL="1024103" algn="l" rtl="0" fontAlgn="base">
        <a:spcBef>
          <a:spcPct val="0"/>
        </a:spcBef>
        <a:spcAft>
          <a:spcPct val="0"/>
        </a:spcAft>
        <a:defRPr sz="2688" b="1">
          <a:solidFill>
            <a:schemeClr val="bg1"/>
          </a:solidFill>
          <a:latin typeface="Arial" charset="0"/>
        </a:defRPr>
      </a:lvl7pPr>
      <a:lvl8pPr marL="1536153" algn="l" rtl="0" fontAlgn="base">
        <a:spcBef>
          <a:spcPct val="0"/>
        </a:spcBef>
        <a:spcAft>
          <a:spcPct val="0"/>
        </a:spcAft>
        <a:defRPr sz="2688" b="1">
          <a:solidFill>
            <a:schemeClr val="bg1"/>
          </a:solidFill>
          <a:latin typeface="Arial" charset="0"/>
        </a:defRPr>
      </a:lvl8pPr>
      <a:lvl9pPr marL="2048205" algn="l" rtl="0" fontAlgn="base">
        <a:spcBef>
          <a:spcPct val="0"/>
        </a:spcBef>
        <a:spcAft>
          <a:spcPct val="0"/>
        </a:spcAft>
        <a:defRPr sz="2688" b="1">
          <a:solidFill>
            <a:schemeClr val="bg1"/>
          </a:solidFill>
          <a:latin typeface="Arial" charset="0"/>
        </a:defRPr>
      </a:lvl9pPr>
    </p:titleStyle>
    <p:bodyStyle>
      <a:lvl1pPr marL="256025" indent="-256025" algn="l" rtl="0" eaLnBrk="0" fontAlgn="base" hangingPunct="0">
        <a:spcBef>
          <a:spcPct val="100000"/>
        </a:spcBef>
        <a:spcAft>
          <a:spcPct val="0"/>
        </a:spcAft>
        <a:buClr>
          <a:schemeClr val="tx1"/>
        </a:buClr>
        <a:buFont typeface="Webdings" panose="05030102010509060703" pitchFamily="18" charset="2"/>
        <a:buChar char="4"/>
        <a:defRPr sz="1568">
          <a:solidFill>
            <a:schemeClr val="tx1"/>
          </a:solidFill>
          <a:latin typeface="+mn-lt"/>
          <a:ea typeface="+mn-ea"/>
          <a:cs typeface="+mn-cs"/>
        </a:defRPr>
      </a:lvl1pPr>
      <a:lvl2pPr marL="512051" indent="-256025"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2pPr>
      <a:lvl3pPr marL="768077" indent="-256025" algn="l" rtl="0" eaLnBrk="0" fontAlgn="base" hangingPunct="0">
        <a:spcBef>
          <a:spcPct val="50000"/>
        </a:spcBef>
        <a:spcAft>
          <a:spcPct val="0"/>
        </a:spcAft>
        <a:buClr>
          <a:schemeClr val="tx1"/>
        </a:buClr>
        <a:buFont typeface="Symbol" panose="05050102010706020507" pitchFamily="18" charset="2"/>
        <a:buChar char="·"/>
        <a:defRPr sz="1344">
          <a:solidFill>
            <a:schemeClr val="tx1"/>
          </a:solidFill>
          <a:latin typeface="+mn-lt"/>
        </a:defRPr>
      </a:lvl3pPr>
      <a:lvl4pPr marL="1013435"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4pPr>
      <a:lvl5pPr marL="1269460"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5pPr>
      <a:lvl6pPr marL="1781511"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6pPr>
      <a:lvl7pPr marL="229356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7pPr>
      <a:lvl8pPr marL="280561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8pPr>
      <a:lvl9pPr marL="3317665"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9pPr>
    </p:bodyStyle>
    <p:otherStyle>
      <a:defPPr>
        <a:defRPr lang="en-US"/>
      </a:defPPr>
      <a:lvl1pPr marL="0" algn="l" defTabSz="1024103" rtl="0" eaLnBrk="1" latinLnBrk="0" hangingPunct="1">
        <a:defRPr sz="2016" kern="1200">
          <a:solidFill>
            <a:schemeClr val="tx1"/>
          </a:solidFill>
          <a:latin typeface="+mn-lt"/>
          <a:ea typeface="+mn-ea"/>
          <a:cs typeface="+mn-cs"/>
        </a:defRPr>
      </a:lvl1pPr>
      <a:lvl2pPr marL="512051" algn="l" defTabSz="1024103" rtl="0" eaLnBrk="1" latinLnBrk="0" hangingPunct="1">
        <a:defRPr sz="2016" kern="1200">
          <a:solidFill>
            <a:schemeClr val="tx1"/>
          </a:solidFill>
          <a:latin typeface="+mn-lt"/>
          <a:ea typeface="+mn-ea"/>
          <a:cs typeface="+mn-cs"/>
        </a:defRPr>
      </a:lvl2pPr>
      <a:lvl3pPr marL="1024103" algn="l" defTabSz="1024103" rtl="0" eaLnBrk="1" latinLnBrk="0" hangingPunct="1">
        <a:defRPr sz="2016" kern="1200">
          <a:solidFill>
            <a:schemeClr val="tx1"/>
          </a:solidFill>
          <a:latin typeface="+mn-lt"/>
          <a:ea typeface="+mn-ea"/>
          <a:cs typeface="+mn-cs"/>
        </a:defRPr>
      </a:lvl3pPr>
      <a:lvl4pPr marL="1536153" algn="l" defTabSz="1024103" rtl="0" eaLnBrk="1" latinLnBrk="0" hangingPunct="1">
        <a:defRPr sz="2016" kern="1200">
          <a:solidFill>
            <a:schemeClr val="tx1"/>
          </a:solidFill>
          <a:latin typeface="+mn-lt"/>
          <a:ea typeface="+mn-ea"/>
          <a:cs typeface="+mn-cs"/>
        </a:defRPr>
      </a:lvl4pPr>
      <a:lvl5pPr marL="2048205" algn="l" defTabSz="1024103" rtl="0" eaLnBrk="1" latinLnBrk="0" hangingPunct="1">
        <a:defRPr sz="2016" kern="1200">
          <a:solidFill>
            <a:schemeClr val="tx1"/>
          </a:solidFill>
          <a:latin typeface="+mn-lt"/>
          <a:ea typeface="+mn-ea"/>
          <a:cs typeface="+mn-cs"/>
        </a:defRPr>
      </a:lvl5pPr>
      <a:lvl6pPr marL="2560256" algn="l" defTabSz="1024103" rtl="0" eaLnBrk="1" latinLnBrk="0" hangingPunct="1">
        <a:defRPr sz="2016" kern="1200">
          <a:solidFill>
            <a:schemeClr val="tx1"/>
          </a:solidFill>
          <a:latin typeface="+mn-lt"/>
          <a:ea typeface="+mn-ea"/>
          <a:cs typeface="+mn-cs"/>
        </a:defRPr>
      </a:lvl6pPr>
      <a:lvl7pPr marL="3072308" algn="l" defTabSz="1024103" rtl="0" eaLnBrk="1" latinLnBrk="0" hangingPunct="1">
        <a:defRPr sz="2016" kern="1200">
          <a:solidFill>
            <a:schemeClr val="tx1"/>
          </a:solidFill>
          <a:latin typeface="+mn-lt"/>
          <a:ea typeface="+mn-ea"/>
          <a:cs typeface="+mn-cs"/>
        </a:defRPr>
      </a:lvl7pPr>
      <a:lvl8pPr marL="3584358" algn="l" defTabSz="1024103" rtl="0" eaLnBrk="1" latinLnBrk="0" hangingPunct="1">
        <a:defRPr sz="2016" kern="1200">
          <a:solidFill>
            <a:schemeClr val="tx1"/>
          </a:solidFill>
          <a:latin typeface="+mn-lt"/>
          <a:ea typeface="+mn-ea"/>
          <a:cs typeface="+mn-cs"/>
        </a:defRPr>
      </a:lvl8pPr>
      <a:lvl9pPr marL="4096410" algn="l" defTabSz="1024103" rtl="0" eaLnBrk="1" latinLnBrk="0" hangingPunct="1">
        <a:defRPr sz="201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hyperlink" Target="https://www.geeksforgeeks.org/daemon-thread-java/"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s://www.geeksforgeeks.org/island-of-isolation-in-java/"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geeksforgeeks.org/object-class-in-java/" TargetMode="External"/><Relationship Id="rId2" Type="http://schemas.openxmlformats.org/officeDocument/2006/relationships/hyperlink" Target="https://www.geeksforgeeks.org/jvm-works-jvm-architecture/"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txBox="1">
            <a:spLocks/>
          </p:cNvSpPr>
          <p:nvPr/>
        </p:nvSpPr>
        <p:spPr>
          <a:xfrm>
            <a:off x="152400" y="1371600"/>
            <a:ext cx="4666446" cy="27432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1800" b="0" i="0" kern="1200">
                <a:solidFill>
                  <a:srgbClr val="FFFFFF"/>
                </a:solidFill>
                <a:latin typeface="HelveticaNeueLT Std Lt"/>
                <a:ea typeface="Calibri"/>
                <a:cs typeface="HelveticaNeueLT Std Lt"/>
              </a:defRPr>
            </a:lvl1pPr>
          </a:lstStyle>
          <a:p>
            <a:pPr>
              <a:spcAft>
                <a:spcPts val="300"/>
              </a:spcAft>
            </a:pPr>
            <a:endParaRPr lang="en-US" b="1">
              <a:latin typeface="Century Gothic" panose="020B0502020202020204" pitchFamily="34" charset="0"/>
              <a:cs typeface="HelveticaNeueLT Std Thin"/>
            </a:endParaRPr>
          </a:p>
          <a:p>
            <a:pPr>
              <a:spcAft>
                <a:spcPts val="300"/>
              </a:spcAft>
            </a:pPr>
            <a:endParaRPr lang="en-US" b="1">
              <a:latin typeface="Century Gothic" panose="020B0502020202020204" pitchFamily="34" charset="0"/>
              <a:cs typeface="HelveticaNeueLT Std Thin"/>
            </a:endParaRPr>
          </a:p>
          <a:p>
            <a:pPr>
              <a:spcAft>
                <a:spcPts val="300"/>
              </a:spcAft>
            </a:pPr>
            <a:r>
              <a:rPr lang="en-US" b="1">
                <a:latin typeface="Century Gothic" panose="020B0502020202020204" pitchFamily="34" charset="0"/>
                <a:cs typeface="HelveticaNeueLT Std Thin"/>
              </a:rPr>
              <a:t>Java Capability</a:t>
            </a:r>
          </a:p>
          <a:p>
            <a:pPr>
              <a:spcAft>
                <a:spcPts val="300"/>
              </a:spcAft>
            </a:pPr>
            <a:r>
              <a:rPr lang="en-IN" sz="2400"/>
              <a:t>Exception Handling</a:t>
            </a:r>
            <a:endParaRPr lang="en-US" sz="2400" b="1">
              <a:latin typeface="Century Gothic" panose="020B0502020202020204" pitchFamily="34" charset="0"/>
              <a:cs typeface="HelveticaNeueLT Std Thin"/>
            </a:endParaRPr>
          </a:p>
          <a:p>
            <a:pPr>
              <a:spcAft>
                <a:spcPts val="300"/>
              </a:spcAft>
            </a:pPr>
            <a:endParaRPr lang="en-US" sz="2400" b="1">
              <a:latin typeface="Century Gothic" panose="020B0502020202020204" pitchFamily="34" charset="0"/>
              <a:cs typeface="HelveticaNeueLT Std Thin"/>
            </a:endParaRPr>
          </a:p>
          <a:p>
            <a:pPr>
              <a:spcAft>
                <a:spcPts val="300"/>
              </a:spcAft>
            </a:pPr>
            <a:endParaRPr lang="en-US" sz="2200" b="1">
              <a:latin typeface="Century Gothic" panose="020B0502020202020204" pitchFamily="34" charset="0"/>
              <a:cs typeface="HelveticaNeueLT Std Thin"/>
            </a:endParaRPr>
          </a:p>
        </p:txBody>
      </p:sp>
    </p:spTree>
    <p:extLst>
      <p:ext uri="{BB962C8B-B14F-4D97-AF65-F5344CB8AC3E}">
        <p14:creationId xmlns:p14="http://schemas.microsoft.com/office/powerpoint/2010/main" val="24626497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D8755-3BF7-4030-AAF0-8FADCD81B88B}"/>
              </a:ext>
            </a:extLst>
          </p:cNvPr>
          <p:cNvSpPr>
            <a:spLocks noGrp="1"/>
          </p:cNvSpPr>
          <p:nvPr>
            <p:ph type="title"/>
          </p:nvPr>
        </p:nvSpPr>
        <p:spPr/>
        <p:txBody>
          <a:bodyPr/>
          <a:lstStyle/>
          <a:p>
            <a:r>
              <a:rPr lang="en-IN"/>
              <a:t>Built in exception</a:t>
            </a:r>
          </a:p>
        </p:txBody>
      </p:sp>
      <p:sp>
        <p:nvSpPr>
          <p:cNvPr id="3" name="Rectangle 2">
            <a:extLst>
              <a:ext uri="{FF2B5EF4-FFF2-40B4-BE49-F238E27FC236}">
                <a16:creationId xmlns:a16="http://schemas.microsoft.com/office/drawing/2014/main" id="{F595235F-7308-4729-9029-4EAD7C2AAE80}"/>
              </a:ext>
            </a:extLst>
          </p:cNvPr>
          <p:cNvSpPr/>
          <p:nvPr/>
        </p:nvSpPr>
        <p:spPr>
          <a:xfrm>
            <a:off x="379200" y="1233103"/>
            <a:ext cx="11322470" cy="4801314"/>
          </a:xfrm>
          <a:prstGeom prst="rect">
            <a:avLst/>
          </a:prstGeom>
        </p:spPr>
        <p:txBody>
          <a:bodyPr wrap="square">
            <a:spAutoFit/>
          </a:bodyPr>
          <a:lstStyle/>
          <a:p>
            <a:pPr>
              <a:buFont typeface="+mj-lt"/>
              <a:buAutoNum type="arabicPeriod"/>
            </a:pPr>
            <a:r>
              <a:rPr lang="en-US" b="1" err="1"/>
              <a:t>NoSuchFieldException</a:t>
            </a:r>
            <a:br>
              <a:rPr lang="en-US" b="1"/>
            </a:br>
            <a:r>
              <a:rPr lang="en-US"/>
              <a:t>It is thrown when a class does not contain the field (or variable) specified.</a:t>
            </a:r>
          </a:p>
          <a:p>
            <a:pPr>
              <a:buFont typeface="+mj-lt"/>
              <a:buAutoNum type="arabicPeriod"/>
            </a:pPr>
            <a:endParaRPr lang="en-US"/>
          </a:p>
          <a:p>
            <a:pPr>
              <a:buFont typeface="+mj-lt"/>
              <a:buAutoNum type="arabicPeriod"/>
            </a:pPr>
            <a:r>
              <a:rPr lang="en-US" b="1" err="1"/>
              <a:t>NoSuchMethodException</a:t>
            </a:r>
            <a:br>
              <a:rPr lang="en-US" b="1"/>
            </a:br>
            <a:r>
              <a:rPr lang="en-US"/>
              <a:t>It is thrown when accessing a method which is not found.</a:t>
            </a:r>
          </a:p>
          <a:p>
            <a:pPr>
              <a:buFont typeface="+mj-lt"/>
              <a:buAutoNum type="arabicPeriod"/>
            </a:pPr>
            <a:endParaRPr lang="en-US"/>
          </a:p>
          <a:p>
            <a:pPr>
              <a:buFont typeface="+mj-lt"/>
              <a:buAutoNum type="arabicPeriod"/>
            </a:pPr>
            <a:r>
              <a:rPr lang="en-US" b="1" err="1"/>
              <a:t>NullPointerException</a:t>
            </a:r>
            <a:br>
              <a:rPr lang="en-US" b="1"/>
            </a:br>
            <a:r>
              <a:rPr lang="en-US"/>
              <a:t>This exception is raised when referring to the members of a null object. Null represents nothing.</a:t>
            </a:r>
          </a:p>
          <a:p>
            <a:pPr>
              <a:buFont typeface="+mj-lt"/>
              <a:buAutoNum type="arabicPeriod"/>
            </a:pPr>
            <a:endParaRPr lang="en-US"/>
          </a:p>
          <a:p>
            <a:pPr>
              <a:buFont typeface="+mj-lt"/>
              <a:buAutoNum type="arabicPeriod"/>
            </a:pPr>
            <a:r>
              <a:rPr lang="en-US" b="1" err="1"/>
              <a:t>NumberFormatException</a:t>
            </a:r>
            <a:br>
              <a:rPr lang="en-US" b="1"/>
            </a:br>
            <a:r>
              <a:rPr lang="en-US"/>
              <a:t>This exception is raised when a method could not convert a string into a numeric format.</a:t>
            </a:r>
          </a:p>
          <a:p>
            <a:pPr>
              <a:buFont typeface="+mj-lt"/>
              <a:buAutoNum type="arabicPeriod"/>
            </a:pPr>
            <a:endParaRPr lang="en-US"/>
          </a:p>
          <a:p>
            <a:pPr>
              <a:buFont typeface="+mj-lt"/>
              <a:buAutoNum type="arabicPeriod"/>
            </a:pPr>
            <a:r>
              <a:rPr lang="en-US" b="1" err="1"/>
              <a:t>RuntimeException</a:t>
            </a:r>
            <a:br>
              <a:rPr lang="en-US" b="1"/>
            </a:br>
            <a:r>
              <a:rPr lang="en-US"/>
              <a:t>This represents any exception which occurs during runtime.</a:t>
            </a:r>
          </a:p>
          <a:p>
            <a:pPr>
              <a:buFont typeface="+mj-lt"/>
              <a:buAutoNum type="arabicPeriod"/>
            </a:pPr>
            <a:endParaRPr lang="en-US"/>
          </a:p>
          <a:p>
            <a:pPr>
              <a:buFont typeface="+mj-lt"/>
              <a:buAutoNum type="arabicPeriod"/>
            </a:pPr>
            <a:r>
              <a:rPr lang="en-US" b="1" err="1"/>
              <a:t>StringIndexOutOfBoundsException</a:t>
            </a:r>
            <a:br>
              <a:rPr lang="en-US" b="1"/>
            </a:br>
            <a:r>
              <a:rPr lang="en-US"/>
              <a:t>It is thrown by String class methods to indicate that an index is either negative than the size of the string</a:t>
            </a:r>
          </a:p>
        </p:txBody>
      </p:sp>
    </p:spTree>
    <p:extLst>
      <p:ext uri="{BB962C8B-B14F-4D97-AF65-F5344CB8AC3E}">
        <p14:creationId xmlns:p14="http://schemas.microsoft.com/office/powerpoint/2010/main" val="3690245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B04B6-1F06-410A-B04D-4A3FCA9B1D08}"/>
              </a:ext>
            </a:extLst>
          </p:cNvPr>
          <p:cNvSpPr>
            <a:spLocks noGrp="1"/>
          </p:cNvSpPr>
          <p:nvPr>
            <p:ph type="title"/>
          </p:nvPr>
        </p:nvSpPr>
        <p:spPr/>
        <p:txBody>
          <a:bodyPr>
            <a:normAutofit/>
          </a:bodyPr>
          <a:lstStyle/>
          <a:p>
            <a:r>
              <a:rPr lang="en-IN" sz="3600"/>
              <a:t>Examples of Built-in Exception:</a:t>
            </a:r>
          </a:p>
        </p:txBody>
      </p:sp>
      <p:sp>
        <p:nvSpPr>
          <p:cNvPr id="3" name="Content Placeholder 2">
            <a:extLst>
              <a:ext uri="{FF2B5EF4-FFF2-40B4-BE49-F238E27FC236}">
                <a16:creationId xmlns:a16="http://schemas.microsoft.com/office/drawing/2014/main" id="{84FEF7A3-06E4-44D7-8760-9F75F79B1153}"/>
              </a:ext>
            </a:extLst>
          </p:cNvPr>
          <p:cNvSpPr>
            <a:spLocks noGrp="1"/>
          </p:cNvSpPr>
          <p:nvPr>
            <p:ph idx="1"/>
          </p:nvPr>
        </p:nvSpPr>
        <p:spPr>
          <a:xfrm>
            <a:off x="379200" y="1208020"/>
            <a:ext cx="10515600" cy="4351338"/>
          </a:xfrm>
        </p:spPr>
        <p:txBody>
          <a:bodyPr>
            <a:noAutofit/>
          </a:bodyPr>
          <a:lstStyle/>
          <a:p>
            <a:pPr marL="0" indent="0">
              <a:buNone/>
            </a:pPr>
            <a:r>
              <a:rPr lang="en-IN" sz="2400"/>
              <a:t>  </a:t>
            </a:r>
          </a:p>
        </p:txBody>
      </p:sp>
      <p:pic>
        <p:nvPicPr>
          <p:cNvPr id="4" name="Picture 3">
            <a:extLst>
              <a:ext uri="{FF2B5EF4-FFF2-40B4-BE49-F238E27FC236}">
                <a16:creationId xmlns:a16="http://schemas.microsoft.com/office/drawing/2014/main" id="{F61A3452-59A8-4ADE-8B0E-CFB6155130EF}"/>
              </a:ext>
            </a:extLst>
          </p:cNvPr>
          <p:cNvPicPr>
            <a:picLocks noChangeAspect="1"/>
          </p:cNvPicPr>
          <p:nvPr/>
        </p:nvPicPr>
        <p:blipFill>
          <a:blip r:embed="rId2"/>
          <a:stretch>
            <a:fillRect/>
          </a:stretch>
        </p:blipFill>
        <p:spPr>
          <a:xfrm>
            <a:off x="379198" y="1298642"/>
            <a:ext cx="11213033" cy="5775997"/>
          </a:xfrm>
          <a:prstGeom prst="rect">
            <a:avLst/>
          </a:prstGeom>
        </p:spPr>
      </p:pic>
      <p:pic>
        <p:nvPicPr>
          <p:cNvPr id="5" name="Picture 4">
            <a:extLst>
              <a:ext uri="{FF2B5EF4-FFF2-40B4-BE49-F238E27FC236}">
                <a16:creationId xmlns:a16="http://schemas.microsoft.com/office/drawing/2014/main" id="{A0D9043B-72CB-446C-95CE-8F50FD792444}"/>
              </a:ext>
            </a:extLst>
          </p:cNvPr>
          <p:cNvPicPr>
            <a:picLocks noChangeAspect="1"/>
          </p:cNvPicPr>
          <p:nvPr/>
        </p:nvPicPr>
        <p:blipFill>
          <a:blip r:embed="rId3"/>
          <a:stretch>
            <a:fillRect/>
          </a:stretch>
        </p:blipFill>
        <p:spPr>
          <a:xfrm>
            <a:off x="4435005" y="6010275"/>
            <a:ext cx="5057775" cy="847725"/>
          </a:xfrm>
          <a:prstGeom prst="rect">
            <a:avLst/>
          </a:prstGeom>
        </p:spPr>
      </p:pic>
      <p:sp>
        <p:nvSpPr>
          <p:cNvPr id="6" name="Rectangle 5">
            <a:extLst>
              <a:ext uri="{FF2B5EF4-FFF2-40B4-BE49-F238E27FC236}">
                <a16:creationId xmlns:a16="http://schemas.microsoft.com/office/drawing/2014/main" id="{29789E51-E7EE-4C88-9AB9-EF9CE082CF6F}"/>
              </a:ext>
            </a:extLst>
          </p:cNvPr>
          <p:cNvSpPr/>
          <p:nvPr/>
        </p:nvSpPr>
        <p:spPr>
          <a:xfrm>
            <a:off x="379199" y="4710713"/>
            <a:ext cx="934871" cy="369332"/>
          </a:xfrm>
          <a:prstGeom prst="rect">
            <a:avLst/>
          </a:prstGeom>
        </p:spPr>
        <p:txBody>
          <a:bodyPr wrap="none">
            <a:spAutoFit/>
          </a:bodyPr>
          <a:lstStyle/>
          <a:p>
            <a:r>
              <a:rPr lang="en-IN" u="sng"/>
              <a:t>Output:</a:t>
            </a:r>
          </a:p>
        </p:txBody>
      </p:sp>
    </p:spTree>
    <p:extLst>
      <p:ext uri="{BB962C8B-B14F-4D97-AF65-F5344CB8AC3E}">
        <p14:creationId xmlns:p14="http://schemas.microsoft.com/office/powerpoint/2010/main" val="422081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D628A-D61F-4A85-94D3-966ADF1A9ACE}"/>
              </a:ext>
            </a:extLst>
          </p:cNvPr>
          <p:cNvSpPr>
            <a:spLocks noGrp="1"/>
          </p:cNvSpPr>
          <p:nvPr>
            <p:ph type="title"/>
          </p:nvPr>
        </p:nvSpPr>
        <p:spPr/>
        <p:txBody>
          <a:bodyPr/>
          <a:lstStyle/>
          <a:p>
            <a:r>
              <a:rPr lang="en-IN"/>
              <a:t>Null Pointer Exception </a:t>
            </a:r>
          </a:p>
        </p:txBody>
      </p:sp>
      <p:pic>
        <p:nvPicPr>
          <p:cNvPr id="7" name="Content Placeholder 6">
            <a:extLst>
              <a:ext uri="{FF2B5EF4-FFF2-40B4-BE49-F238E27FC236}">
                <a16:creationId xmlns:a16="http://schemas.microsoft.com/office/drawing/2014/main" id="{1BB92AE8-EEE8-4F95-BCAF-EF70C8BC1EE2}"/>
              </a:ext>
            </a:extLst>
          </p:cNvPr>
          <p:cNvPicPr>
            <a:picLocks noGrp="1" noChangeAspect="1"/>
          </p:cNvPicPr>
          <p:nvPr>
            <p:ph idx="1"/>
          </p:nvPr>
        </p:nvPicPr>
        <p:blipFill>
          <a:blip r:embed="rId2"/>
          <a:stretch>
            <a:fillRect/>
          </a:stretch>
        </p:blipFill>
        <p:spPr>
          <a:xfrm>
            <a:off x="379199" y="1243256"/>
            <a:ext cx="10918065" cy="5505462"/>
          </a:xfrm>
          <a:prstGeom prst="rect">
            <a:avLst/>
          </a:prstGeom>
        </p:spPr>
      </p:pic>
      <p:pic>
        <p:nvPicPr>
          <p:cNvPr id="8" name="Picture 7">
            <a:extLst>
              <a:ext uri="{FF2B5EF4-FFF2-40B4-BE49-F238E27FC236}">
                <a16:creationId xmlns:a16="http://schemas.microsoft.com/office/drawing/2014/main" id="{DBE1C747-A584-4485-ACC4-80864630F4D8}"/>
              </a:ext>
            </a:extLst>
          </p:cNvPr>
          <p:cNvPicPr>
            <a:picLocks noChangeAspect="1"/>
          </p:cNvPicPr>
          <p:nvPr/>
        </p:nvPicPr>
        <p:blipFill>
          <a:blip r:embed="rId3"/>
          <a:stretch>
            <a:fillRect/>
          </a:stretch>
        </p:blipFill>
        <p:spPr>
          <a:xfrm>
            <a:off x="5467394" y="5943600"/>
            <a:ext cx="2114550" cy="914400"/>
          </a:xfrm>
          <a:prstGeom prst="rect">
            <a:avLst/>
          </a:prstGeom>
        </p:spPr>
      </p:pic>
      <p:sp>
        <p:nvSpPr>
          <p:cNvPr id="9" name="Rectangle 8">
            <a:extLst>
              <a:ext uri="{FF2B5EF4-FFF2-40B4-BE49-F238E27FC236}">
                <a16:creationId xmlns:a16="http://schemas.microsoft.com/office/drawing/2014/main" id="{7ECC7276-AED0-4389-8157-AB3068EAD733}"/>
              </a:ext>
            </a:extLst>
          </p:cNvPr>
          <p:cNvSpPr/>
          <p:nvPr/>
        </p:nvSpPr>
        <p:spPr>
          <a:xfrm>
            <a:off x="379200" y="4577136"/>
            <a:ext cx="934871" cy="369332"/>
          </a:xfrm>
          <a:prstGeom prst="rect">
            <a:avLst/>
          </a:prstGeom>
        </p:spPr>
        <p:txBody>
          <a:bodyPr wrap="none">
            <a:spAutoFit/>
          </a:bodyPr>
          <a:lstStyle/>
          <a:p>
            <a:r>
              <a:rPr lang="en-IN" u="sng"/>
              <a:t>Output:</a:t>
            </a:r>
          </a:p>
        </p:txBody>
      </p:sp>
    </p:spTree>
    <p:extLst>
      <p:ext uri="{BB962C8B-B14F-4D97-AF65-F5344CB8AC3E}">
        <p14:creationId xmlns:p14="http://schemas.microsoft.com/office/powerpoint/2010/main" val="2669570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044DF-286B-4967-8E84-8F9966108BBC}"/>
              </a:ext>
            </a:extLst>
          </p:cNvPr>
          <p:cNvSpPr>
            <a:spLocks noGrp="1"/>
          </p:cNvSpPr>
          <p:nvPr>
            <p:ph type="title"/>
          </p:nvPr>
        </p:nvSpPr>
        <p:spPr/>
        <p:txBody>
          <a:bodyPr>
            <a:normAutofit/>
          </a:bodyPr>
          <a:lstStyle/>
          <a:p>
            <a:r>
              <a:rPr lang="en-US" sz="3600"/>
              <a:t>String Index Out Of Bounds exception</a:t>
            </a:r>
            <a:endParaRPr lang="en-IN" sz="3600"/>
          </a:p>
        </p:txBody>
      </p:sp>
      <p:pic>
        <p:nvPicPr>
          <p:cNvPr id="5" name="Picture 4">
            <a:extLst>
              <a:ext uri="{FF2B5EF4-FFF2-40B4-BE49-F238E27FC236}">
                <a16:creationId xmlns:a16="http://schemas.microsoft.com/office/drawing/2014/main" id="{9996482E-CAE9-45FE-91C1-460FB21ACB5F}"/>
              </a:ext>
            </a:extLst>
          </p:cNvPr>
          <p:cNvPicPr>
            <a:picLocks noChangeAspect="1"/>
          </p:cNvPicPr>
          <p:nvPr/>
        </p:nvPicPr>
        <p:blipFill>
          <a:blip r:embed="rId2"/>
          <a:stretch>
            <a:fillRect/>
          </a:stretch>
        </p:blipFill>
        <p:spPr>
          <a:xfrm>
            <a:off x="4479251" y="6129514"/>
            <a:ext cx="2676525" cy="885825"/>
          </a:xfrm>
          <a:prstGeom prst="rect">
            <a:avLst/>
          </a:prstGeom>
        </p:spPr>
      </p:pic>
      <p:sp>
        <p:nvSpPr>
          <p:cNvPr id="6" name="Rectangle 5">
            <a:extLst>
              <a:ext uri="{FF2B5EF4-FFF2-40B4-BE49-F238E27FC236}">
                <a16:creationId xmlns:a16="http://schemas.microsoft.com/office/drawing/2014/main" id="{957A7B17-D228-420C-A1C0-164C7E3482E9}"/>
              </a:ext>
            </a:extLst>
          </p:cNvPr>
          <p:cNvSpPr/>
          <p:nvPr/>
        </p:nvSpPr>
        <p:spPr>
          <a:xfrm>
            <a:off x="379199" y="4610787"/>
            <a:ext cx="934871" cy="369332"/>
          </a:xfrm>
          <a:prstGeom prst="rect">
            <a:avLst/>
          </a:prstGeom>
        </p:spPr>
        <p:txBody>
          <a:bodyPr wrap="none">
            <a:spAutoFit/>
          </a:bodyPr>
          <a:lstStyle/>
          <a:p>
            <a:r>
              <a:rPr lang="en-IN" u="sng"/>
              <a:t>Output:</a:t>
            </a:r>
          </a:p>
        </p:txBody>
      </p:sp>
      <p:sp>
        <p:nvSpPr>
          <p:cNvPr id="7" name="Content Placeholder 6">
            <a:extLst>
              <a:ext uri="{FF2B5EF4-FFF2-40B4-BE49-F238E27FC236}">
                <a16:creationId xmlns:a16="http://schemas.microsoft.com/office/drawing/2014/main" id="{C1778183-A788-414F-8407-FBFE068D379E}"/>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2259A329-52CF-4596-979B-41B9CB590F8F}"/>
              </a:ext>
            </a:extLst>
          </p:cNvPr>
          <p:cNvPicPr>
            <a:picLocks noChangeAspect="1"/>
          </p:cNvPicPr>
          <p:nvPr/>
        </p:nvPicPr>
        <p:blipFill>
          <a:blip r:embed="rId3"/>
          <a:stretch>
            <a:fillRect/>
          </a:stretch>
        </p:blipFill>
        <p:spPr>
          <a:xfrm>
            <a:off x="379199" y="846215"/>
            <a:ext cx="11182350" cy="5686425"/>
          </a:xfrm>
          <a:prstGeom prst="rect">
            <a:avLst/>
          </a:prstGeom>
        </p:spPr>
      </p:pic>
    </p:spTree>
    <p:extLst>
      <p:ext uri="{BB962C8B-B14F-4D97-AF65-F5344CB8AC3E}">
        <p14:creationId xmlns:p14="http://schemas.microsoft.com/office/powerpoint/2010/main" val="2642007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12B86-7F8D-4429-87CF-B18EA2F29DA3}"/>
              </a:ext>
            </a:extLst>
          </p:cNvPr>
          <p:cNvSpPr>
            <a:spLocks noGrp="1"/>
          </p:cNvSpPr>
          <p:nvPr>
            <p:ph type="title"/>
          </p:nvPr>
        </p:nvSpPr>
        <p:spPr/>
        <p:txBody>
          <a:bodyPr>
            <a:normAutofit/>
          </a:bodyPr>
          <a:lstStyle/>
          <a:p>
            <a:r>
              <a:rPr lang="en-US" sz="3600"/>
              <a:t>FILE NOT FOUND EXCEPTION</a:t>
            </a:r>
            <a:endParaRPr lang="en-IN" sz="3600"/>
          </a:p>
        </p:txBody>
      </p:sp>
      <p:pic>
        <p:nvPicPr>
          <p:cNvPr id="5" name="Content Placeholder 4">
            <a:extLst>
              <a:ext uri="{FF2B5EF4-FFF2-40B4-BE49-F238E27FC236}">
                <a16:creationId xmlns:a16="http://schemas.microsoft.com/office/drawing/2014/main" id="{E08F1600-E2FE-440F-871F-2991D54502F3}"/>
              </a:ext>
            </a:extLst>
          </p:cNvPr>
          <p:cNvPicPr>
            <a:picLocks noGrp="1" noChangeAspect="1"/>
          </p:cNvPicPr>
          <p:nvPr>
            <p:ph idx="1"/>
          </p:nvPr>
        </p:nvPicPr>
        <p:blipFill>
          <a:blip r:embed="rId2"/>
          <a:stretch>
            <a:fillRect/>
          </a:stretch>
        </p:blipFill>
        <p:spPr>
          <a:xfrm>
            <a:off x="501304" y="4791319"/>
            <a:ext cx="3114675" cy="657225"/>
          </a:xfrm>
          <a:prstGeom prst="rect">
            <a:avLst/>
          </a:prstGeom>
        </p:spPr>
      </p:pic>
      <p:pic>
        <p:nvPicPr>
          <p:cNvPr id="4" name="Picture 3">
            <a:extLst>
              <a:ext uri="{FF2B5EF4-FFF2-40B4-BE49-F238E27FC236}">
                <a16:creationId xmlns:a16="http://schemas.microsoft.com/office/drawing/2014/main" id="{CEF31E4A-7C03-483A-867A-63660901C1F6}"/>
              </a:ext>
            </a:extLst>
          </p:cNvPr>
          <p:cNvPicPr>
            <a:picLocks noChangeAspect="1"/>
          </p:cNvPicPr>
          <p:nvPr/>
        </p:nvPicPr>
        <p:blipFill>
          <a:blip r:embed="rId3"/>
          <a:stretch>
            <a:fillRect/>
          </a:stretch>
        </p:blipFill>
        <p:spPr>
          <a:xfrm>
            <a:off x="501304" y="1317900"/>
            <a:ext cx="10898396" cy="5106659"/>
          </a:xfrm>
          <a:prstGeom prst="rect">
            <a:avLst/>
          </a:prstGeom>
        </p:spPr>
      </p:pic>
      <p:sp>
        <p:nvSpPr>
          <p:cNvPr id="7" name="Rectangle 6">
            <a:extLst>
              <a:ext uri="{FF2B5EF4-FFF2-40B4-BE49-F238E27FC236}">
                <a16:creationId xmlns:a16="http://schemas.microsoft.com/office/drawing/2014/main" id="{855A3833-60D5-4CC1-9D6C-A0E7492C2E28}"/>
              </a:ext>
            </a:extLst>
          </p:cNvPr>
          <p:cNvSpPr/>
          <p:nvPr/>
        </p:nvSpPr>
        <p:spPr>
          <a:xfrm>
            <a:off x="379200" y="4167102"/>
            <a:ext cx="934871" cy="369332"/>
          </a:xfrm>
          <a:prstGeom prst="rect">
            <a:avLst/>
          </a:prstGeom>
        </p:spPr>
        <p:txBody>
          <a:bodyPr wrap="none">
            <a:spAutoFit/>
          </a:bodyPr>
          <a:lstStyle/>
          <a:p>
            <a:r>
              <a:rPr lang="en-IN" u="sng"/>
              <a:t>Output:</a:t>
            </a:r>
          </a:p>
        </p:txBody>
      </p:sp>
      <p:sp>
        <p:nvSpPr>
          <p:cNvPr id="6" name="TextBox 5">
            <a:extLst>
              <a:ext uri="{FF2B5EF4-FFF2-40B4-BE49-F238E27FC236}">
                <a16:creationId xmlns:a16="http://schemas.microsoft.com/office/drawing/2014/main" id="{22D4E9AE-0C73-4439-8C25-60F6D14ADC8A}"/>
              </a:ext>
            </a:extLst>
          </p:cNvPr>
          <p:cNvSpPr txBox="1"/>
          <p:nvPr/>
        </p:nvSpPr>
        <p:spPr>
          <a:xfrm>
            <a:off x="1930399" y="1835848"/>
            <a:ext cx="3928533" cy="523220"/>
          </a:xfrm>
          <a:prstGeom prst="rect">
            <a:avLst/>
          </a:prstGeom>
          <a:solidFill>
            <a:schemeClr val="bg1"/>
          </a:solidFill>
        </p:spPr>
        <p:txBody>
          <a:bodyPr wrap="square" rtlCol="0">
            <a:spAutoFit/>
          </a:bodyPr>
          <a:lstStyle/>
          <a:p>
            <a:r>
              <a:rPr lang="en-US" sz="2800" b="1" err="1"/>
              <a:t>FileNotFoundDemo</a:t>
            </a:r>
            <a:endParaRPr lang="en-US" sz="2800" b="1"/>
          </a:p>
        </p:txBody>
      </p:sp>
    </p:spTree>
    <p:extLst>
      <p:ext uri="{BB962C8B-B14F-4D97-AF65-F5344CB8AC3E}">
        <p14:creationId xmlns:p14="http://schemas.microsoft.com/office/powerpoint/2010/main" val="657366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90CBF-5647-43CF-83FD-FD9C47F091D8}"/>
              </a:ext>
            </a:extLst>
          </p:cNvPr>
          <p:cNvSpPr>
            <a:spLocks noGrp="1"/>
          </p:cNvSpPr>
          <p:nvPr>
            <p:ph type="title"/>
          </p:nvPr>
        </p:nvSpPr>
        <p:spPr/>
        <p:txBody>
          <a:bodyPr>
            <a:normAutofit/>
          </a:bodyPr>
          <a:lstStyle/>
          <a:p>
            <a:r>
              <a:rPr lang="en-IN" sz="3600"/>
              <a:t>NUMBER FORMAT EXCEPTION</a:t>
            </a:r>
          </a:p>
        </p:txBody>
      </p:sp>
      <p:sp>
        <p:nvSpPr>
          <p:cNvPr id="7" name="Rectangle 6">
            <a:extLst>
              <a:ext uri="{FF2B5EF4-FFF2-40B4-BE49-F238E27FC236}">
                <a16:creationId xmlns:a16="http://schemas.microsoft.com/office/drawing/2014/main" id="{7E719FEB-2D40-49BD-B6BD-E50014DC9B0C}"/>
              </a:ext>
            </a:extLst>
          </p:cNvPr>
          <p:cNvSpPr/>
          <p:nvPr/>
        </p:nvSpPr>
        <p:spPr>
          <a:xfrm>
            <a:off x="379200" y="4457522"/>
            <a:ext cx="934871" cy="369332"/>
          </a:xfrm>
          <a:prstGeom prst="rect">
            <a:avLst/>
          </a:prstGeom>
        </p:spPr>
        <p:txBody>
          <a:bodyPr wrap="none">
            <a:spAutoFit/>
          </a:bodyPr>
          <a:lstStyle/>
          <a:p>
            <a:r>
              <a:rPr lang="en-IN" u="sng"/>
              <a:t>Output:</a:t>
            </a:r>
          </a:p>
        </p:txBody>
      </p:sp>
      <p:pic>
        <p:nvPicPr>
          <p:cNvPr id="8" name="Picture 7">
            <a:extLst>
              <a:ext uri="{FF2B5EF4-FFF2-40B4-BE49-F238E27FC236}">
                <a16:creationId xmlns:a16="http://schemas.microsoft.com/office/drawing/2014/main" id="{6271A01C-30B2-432A-AC9B-AE5733C4E5FE}"/>
              </a:ext>
            </a:extLst>
          </p:cNvPr>
          <p:cNvPicPr>
            <a:picLocks noChangeAspect="1"/>
          </p:cNvPicPr>
          <p:nvPr/>
        </p:nvPicPr>
        <p:blipFill>
          <a:blip r:embed="rId2"/>
          <a:stretch>
            <a:fillRect/>
          </a:stretch>
        </p:blipFill>
        <p:spPr>
          <a:xfrm>
            <a:off x="4143242" y="6115050"/>
            <a:ext cx="3419475" cy="742950"/>
          </a:xfrm>
          <a:prstGeom prst="rect">
            <a:avLst/>
          </a:prstGeom>
        </p:spPr>
      </p:pic>
      <p:sp>
        <p:nvSpPr>
          <p:cNvPr id="4" name="Content Placeholder 3">
            <a:extLst>
              <a:ext uri="{FF2B5EF4-FFF2-40B4-BE49-F238E27FC236}">
                <a16:creationId xmlns:a16="http://schemas.microsoft.com/office/drawing/2014/main" id="{5A0D80DA-27B5-4FE0-87A5-F76EDB812A46}"/>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2D84C2D7-9B82-4FD4-B364-5FB198FF49C0}"/>
              </a:ext>
            </a:extLst>
          </p:cNvPr>
          <p:cNvPicPr>
            <a:picLocks noChangeAspect="1"/>
          </p:cNvPicPr>
          <p:nvPr/>
        </p:nvPicPr>
        <p:blipFill>
          <a:blip r:embed="rId3"/>
          <a:stretch>
            <a:fillRect/>
          </a:stretch>
        </p:blipFill>
        <p:spPr>
          <a:xfrm>
            <a:off x="379198" y="1050914"/>
            <a:ext cx="11345747" cy="5324475"/>
          </a:xfrm>
          <a:prstGeom prst="rect">
            <a:avLst/>
          </a:prstGeom>
        </p:spPr>
      </p:pic>
    </p:spTree>
    <p:extLst>
      <p:ext uri="{BB962C8B-B14F-4D97-AF65-F5344CB8AC3E}">
        <p14:creationId xmlns:p14="http://schemas.microsoft.com/office/powerpoint/2010/main" val="2633238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AF62D-D009-414C-AB8F-B25BE36B4755}"/>
              </a:ext>
            </a:extLst>
          </p:cNvPr>
          <p:cNvSpPr>
            <a:spLocks noGrp="1"/>
          </p:cNvSpPr>
          <p:nvPr>
            <p:ph type="title"/>
          </p:nvPr>
        </p:nvSpPr>
        <p:spPr/>
        <p:txBody>
          <a:bodyPr/>
          <a:lstStyle/>
          <a:p>
            <a:r>
              <a:rPr lang="en-IN"/>
              <a:t>Arrays Index out of bounds exception</a:t>
            </a:r>
          </a:p>
        </p:txBody>
      </p:sp>
      <p:pic>
        <p:nvPicPr>
          <p:cNvPr id="5" name="Content Placeholder 4">
            <a:extLst>
              <a:ext uri="{FF2B5EF4-FFF2-40B4-BE49-F238E27FC236}">
                <a16:creationId xmlns:a16="http://schemas.microsoft.com/office/drawing/2014/main" id="{39594341-92D5-4E87-B520-8EF0A16B386E}"/>
              </a:ext>
            </a:extLst>
          </p:cNvPr>
          <p:cNvPicPr>
            <a:picLocks noGrp="1" noChangeAspect="1"/>
          </p:cNvPicPr>
          <p:nvPr>
            <p:ph idx="1"/>
          </p:nvPr>
        </p:nvPicPr>
        <p:blipFill>
          <a:blip r:embed="rId2"/>
          <a:stretch>
            <a:fillRect/>
          </a:stretch>
        </p:blipFill>
        <p:spPr>
          <a:xfrm>
            <a:off x="379200" y="1214681"/>
            <a:ext cx="11542160" cy="4979642"/>
          </a:xfrm>
          <a:prstGeom prst="rect">
            <a:avLst/>
          </a:prstGeom>
        </p:spPr>
      </p:pic>
      <p:pic>
        <p:nvPicPr>
          <p:cNvPr id="6" name="Picture 5">
            <a:extLst>
              <a:ext uri="{FF2B5EF4-FFF2-40B4-BE49-F238E27FC236}">
                <a16:creationId xmlns:a16="http://schemas.microsoft.com/office/drawing/2014/main" id="{F610BF8F-6CF6-4EBA-A53D-0AB9580E5C0F}"/>
              </a:ext>
            </a:extLst>
          </p:cNvPr>
          <p:cNvPicPr>
            <a:picLocks noChangeAspect="1"/>
          </p:cNvPicPr>
          <p:nvPr/>
        </p:nvPicPr>
        <p:blipFill>
          <a:blip r:embed="rId3"/>
          <a:stretch>
            <a:fillRect/>
          </a:stretch>
        </p:blipFill>
        <p:spPr>
          <a:xfrm>
            <a:off x="6096000" y="5722835"/>
            <a:ext cx="2876550" cy="942975"/>
          </a:xfrm>
          <a:prstGeom prst="rect">
            <a:avLst/>
          </a:prstGeom>
        </p:spPr>
      </p:pic>
      <p:sp>
        <p:nvSpPr>
          <p:cNvPr id="7" name="Rectangle 6">
            <a:extLst>
              <a:ext uri="{FF2B5EF4-FFF2-40B4-BE49-F238E27FC236}">
                <a16:creationId xmlns:a16="http://schemas.microsoft.com/office/drawing/2014/main" id="{E1077F84-C320-4A7A-AA46-482733284EFE}"/>
              </a:ext>
            </a:extLst>
          </p:cNvPr>
          <p:cNvSpPr/>
          <p:nvPr/>
        </p:nvSpPr>
        <p:spPr>
          <a:xfrm>
            <a:off x="379200" y="4421952"/>
            <a:ext cx="934871" cy="369332"/>
          </a:xfrm>
          <a:prstGeom prst="rect">
            <a:avLst/>
          </a:prstGeom>
        </p:spPr>
        <p:txBody>
          <a:bodyPr wrap="none">
            <a:spAutoFit/>
          </a:bodyPr>
          <a:lstStyle/>
          <a:p>
            <a:r>
              <a:rPr lang="en-IN" u="sng"/>
              <a:t>Output:</a:t>
            </a:r>
          </a:p>
        </p:txBody>
      </p:sp>
    </p:spTree>
    <p:extLst>
      <p:ext uri="{BB962C8B-B14F-4D97-AF65-F5344CB8AC3E}">
        <p14:creationId xmlns:p14="http://schemas.microsoft.com/office/powerpoint/2010/main" val="643730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58C28-B6A0-4B7F-8880-C11C0B1BEA61}"/>
              </a:ext>
            </a:extLst>
          </p:cNvPr>
          <p:cNvSpPr>
            <a:spLocks noGrp="1"/>
          </p:cNvSpPr>
          <p:nvPr>
            <p:ph type="title"/>
          </p:nvPr>
        </p:nvSpPr>
        <p:spPr/>
        <p:txBody>
          <a:bodyPr>
            <a:normAutofit/>
          </a:bodyPr>
          <a:lstStyle/>
          <a:p>
            <a:r>
              <a:rPr lang="en-IN" sz="3600">
                <a:effectLst/>
              </a:rPr>
              <a:t>EXCEPTION EXAMPLE</a:t>
            </a:r>
            <a:endParaRPr lang="en-IN" sz="3600"/>
          </a:p>
        </p:txBody>
      </p:sp>
      <p:pic>
        <p:nvPicPr>
          <p:cNvPr id="4" name="Content Placeholder 3">
            <a:extLst>
              <a:ext uri="{FF2B5EF4-FFF2-40B4-BE49-F238E27FC236}">
                <a16:creationId xmlns:a16="http://schemas.microsoft.com/office/drawing/2014/main" id="{C5664BFC-55B1-4BAB-B213-3C7F6A32ADBB}"/>
              </a:ext>
            </a:extLst>
          </p:cNvPr>
          <p:cNvPicPr>
            <a:picLocks noGrp="1" noChangeAspect="1"/>
          </p:cNvPicPr>
          <p:nvPr>
            <p:ph idx="1"/>
          </p:nvPr>
        </p:nvPicPr>
        <p:blipFill>
          <a:blip r:embed="rId2"/>
          <a:stretch>
            <a:fillRect/>
          </a:stretch>
        </p:blipFill>
        <p:spPr>
          <a:xfrm>
            <a:off x="379200" y="1403423"/>
            <a:ext cx="11074438" cy="4569674"/>
          </a:xfrm>
          <a:prstGeom prst="rect">
            <a:avLst/>
          </a:prstGeom>
        </p:spPr>
      </p:pic>
      <p:pic>
        <p:nvPicPr>
          <p:cNvPr id="5" name="Picture 4">
            <a:extLst>
              <a:ext uri="{FF2B5EF4-FFF2-40B4-BE49-F238E27FC236}">
                <a16:creationId xmlns:a16="http://schemas.microsoft.com/office/drawing/2014/main" id="{4C7366AB-05F2-42D0-9FA9-B565BDECE263}"/>
              </a:ext>
            </a:extLst>
          </p:cNvPr>
          <p:cNvPicPr>
            <a:picLocks noChangeAspect="1"/>
          </p:cNvPicPr>
          <p:nvPr/>
        </p:nvPicPr>
        <p:blipFill>
          <a:blip r:embed="rId3"/>
          <a:stretch>
            <a:fillRect/>
          </a:stretch>
        </p:blipFill>
        <p:spPr>
          <a:xfrm>
            <a:off x="3536024" y="6384087"/>
            <a:ext cx="4200525" cy="1685925"/>
          </a:xfrm>
          <a:prstGeom prst="rect">
            <a:avLst/>
          </a:prstGeom>
        </p:spPr>
      </p:pic>
      <p:sp>
        <p:nvSpPr>
          <p:cNvPr id="6" name="Rectangle 5">
            <a:extLst>
              <a:ext uri="{FF2B5EF4-FFF2-40B4-BE49-F238E27FC236}">
                <a16:creationId xmlns:a16="http://schemas.microsoft.com/office/drawing/2014/main" id="{735EF51C-AA91-4A69-912E-67884A1385B7}"/>
              </a:ext>
            </a:extLst>
          </p:cNvPr>
          <p:cNvSpPr/>
          <p:nvPr/>
        </p:nvSpPr>
        <p:spPr>
          <a:xfrm>
            <a:off x="379200" y="4421952"/>
            <a:ext cx="934871" cy="369332"/>
          </a:xfrm>
          <a:prstGeom prst="rect">
            <a:avLst/>
          </a:prstGeom>
        </p:spPr>
        <p:txBody>
          <a:bodyPr wrap="none">
            <a:spAutoFit/>
          </a:bodyPr>
          <a:lstStyle/>
          <a:p>
            <a:r>
              <a:rPr lang="en-IN" u="sng"/>
              <a:t>Output:</a:t>
            </a:r>
          </a:p>
        </p:txBody>
      </p:sp>
    </p:spTree>
    <p:extLst>
      <p:ext uri="{BB962C8B-B14F-4D97-AF65-F5344CB8AC3E}">
        <p14:creationId xmlns:p14="http://schemas.microsoft.com/office/powerpoint/2010/main" val="1775108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D0FB1-7EC8-4EEC-807F-5182C10924EC}"/>
              </a:ext>
            </a:extLst>
          </p:cNvPr>
          <p:cNvSpPr>
            <a:spLocks noGrp="1"/>
          </p:cNvSpPr>
          <p:nvPr>
            <p:ph type="title"/>
          </p:nvPr>
        </p:nvSpPr>
        <p:spPr/>
        <p:txBody>
          <a:bodyPr/>
          <a:lstStyle/>
          <a:p>
            <a:r>
              <a:rPr lang="en-IN"/>
              <a:t>MULTIPLE CATCH BLOCKS</a:t>
            </a:r>
          </a:p>
        </p:txBody>
      </p:sp>
      <p:pic>
        <p:nvPicPr>
          <p:cNvPr id="4" name="Content Placeholder 3">
            <a:extLst>
              <a:ext uri="{FF2B5EF4-FFF2-40B4-BE49-F238E27FC236}">
                <a16:creationId xmlns:a16="http://schemas.microsoft.com/office/drawing/2014/main" id="{4F1F0080-3E92-4FA4-8D37-6F04EAD424D0}"/>
              </a:ext>
            </a:extLst>
          </p:cNvPr>
          <p:cNvPicPr>
            <a:picLocks noGrp="1" noChangeAspect="1"/>
          </p:cNvPicPr>
          <p:nvPr>
            <p:ph idx="1"/>
          </p:nvPr>
        </p:nvPicPr>
        <p:blipFill>
          <a:blip r:embed="rId2"/>
          <a:stretch>
            <a:fillRect/>
          </a:stretch>
        </p:blipFill>
        <p:spPr>
          <a:xfrm>
            <a:off x="379200" y="1454180"/>
            <a:ext cx="11799898" cy="4220956"/>
          </a:xfrm>
          <a:prstGeom prst="rect">
            <a:avLst/>
          </a:prstGeom>
        </p:spPr>
      </p:pic>
      <p:pic>
        <p:nvPicPr>
          <p:cNvPr id="5" name="Picture 4">
            <a:extLst>
              <a:ext uri="{FF2B5EF4-FFF2-40B4-BE49-F238E27FC236}">
                <a16:creationId xmlns:a16="http://schemas.microsoft.com/office/drawing/2014/main" id="{F41438D6-ADAF-4E98-9089-4F377009BC73}"/>
              </a:ext>
            </a:extLst>
          </p:cNvPr>
          <p:cNvPicPr>
            <a:picLocks noChangeAspect="1"/>
          </p:cNvPicPr>
          <p:nvPr/>
        </p:nvPicPr>
        <p:blipFill>
          <a:blip r:embed="rId3"/>
          <a:stretch>
            <a:fillRect/>
          </a:stretch>
        </p:blipFill>
        <p:spPr>
          <a:xfrm>
            <a:off x="5452645" y="5732461"/>
            <a:ext cx="2143125" cy="942975"/>
          </a:xfrm>
          <a:prstGeom prst="rect">
            <a:avLst/>
          </a:prstGeom>
        </p:spPr>
      </p:pic>
      <p:sp>
        <p:nvSpPr>
          <p:cNvPr id="6" name="Rectangle 5">
            <a:extLst>
              <a:ext uri="{FF2B5EF4-FFF2-40B4-BE49-F238E27FC236}">
                <a16:creationId xmlns:a16="http://schemas.microsoft.com/office/drawing/2014/main" id="{9EC419AC-A013-4762-BED2-703FBC01FB3B}"/>
              </a:ext>
            </a:extLst>
          </p:cNvPr>
          <p:cNvSpPr/>
          <p:nvPr/>
        </p:nvSpPr>
        <p:spPr>
          <a:xfrm>
            <a:off x="379200" y="4309605"/>
            <a:ext cx="934871" cy="369332"/>
          </a:xfrm>
          <a:prstGeom prst="rect">
            <a:avLst/>
          </a:prstGeom>
        </p:spPr>
        <p:txBody>
          <a:bodyPr wrap="none">
            <a:spAutoFit/>
          </a:bodyPr>
          <a:lstStyle/>
          <a:p>
            <a:r>
              <a:rPr lang="en-IN" u="sng"/>
              <a:t>Output:</a:t>
            </a:r>
          </a:p>
        </p:txBody>
      </p:sp>
    </p:spTree>
    <p:extLst>
      <p:ext uri="{BB962C8B-B14F-4D97-AF65-F5344CB8AC3E}">
        <p14:creationId xmlns:p14="http://schemas.microsoft.com/office/powerpoint/2010/main" val="2151678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3AA58-D069-41D0-AABF-A3A49DE4B441}"/>
              </a:ext>
            </a:extLst>
          </p:cNvPr>
          <p:cNvSpPr>
            <a:spLocks noGrp="1"/>
          </p:cNvSpPr>
          <p:nvPr>
            <p:ph type="title"/>
          </p:nvPr>
        </p:nvSpPr>
        <p:spPr/>
        <p:txBody>
          <a:bodyPr/>
          <a:lstStyle/>
          <a:p>
            <a:r>
              <a:rPr lang="en-IN"/>
              <a:t>MULTIPLE CATCH BLOCKS</a:t>
            </a:r>
          </a:p>
        </p:txBody>
      </p:sp>
      <p:pic>
        <p:nvPicPr>
          <p:cNvPr id="4" name="Picture 3">
            <a:extLst>
              <a:ext uri="{FF2B5EF4-FFF2-40B4-BE49-F238E27FC236}">
                <a16:creationId xmlns:a16="http://schemas.microsoft.com/office/drawing/2014/main" id="{1BAF8572-E522-493F-84B4-41FBEA219FB0}"/>
              </a:ext>
            </a:extLst>
          </p:cNvPr>
          <p:cNvPicPr>
            <a:picLocks noChangeAspect="1"/>
          </p:cNvPicPr>
          <p:nvPr/>
        </p:nvPicPr>
        <p:blipFill>
          <a:blip r:embed="rId2"/>
          <a:stretch>
            <a:fillRect/>
          </a:stretch>
        </p:blipFill>
        <p:spPr>
          <a:xfrm>
            <a:off x="379199" y="1367191"/>
            <a:ext cx="9708697" cy="5420847"/>
          </a:xfrm>
          <a:prstGeom prst="rect">
            <a:avLst/>
          </a:prstGeom>
        </p:spPr>
      </p:pic>
      <p:pic>
        <p:nvPicPr>
          <p:cNvPr id="5" name="Picture 4">
            <a:extLst>
              <a:ext uri="{FF2B5EF4-FFF2-40B4-BE49-F238E27FC236}">
                <a16:creationId xmlns:a16="http://schemas.microsoft.com/office/drawing/2014/main" id="{D0A6C95F-ED91-49B1-BAC0-2C458517555D}"/>
              </a:ext>
            </a:extLst>
          </p:cNvPr>
          <p:cNvPicPr>
            <a:picLocks noChangeAspect="1"/>
          </p:cNvPicPr>
          <p:nvPr/>
        </p:nvPicPr>
        <p:blipFill>
          <a:blip r:embed="rId3"/>
          <a:stretch>
            <a:fillRect/>
          </a:stretch>
        </p:blipFill>
        <p:spPr>
          <a:xfrm>
            <a:off x="4508748" y="6577116"/>
            <a:ext cx="2781300" cy="1076325"/>
          </a:xfrm>
          <a:prstGeom prst="rect">
            <a:avLst/>
          </a:prstGeom>
        </p:spPr>
      </p:pic>
      <p:sp>
        <p:nvSpPr>
          <p:cNvPr id="6" name="Rectangle 5">
            <a:extLst>
              <a:ext uri="{FF2B5EF4-FFF2-40B4-BE49-F238E27FC236}">
                <a16:creationId xmlns:a16="http://schemas.microsoft.com/office/drawing/2014/main" id="{E860671C-CDEC-4EA9-8F66-53BD7257EF5D}"/>
              </a:ext>
            </a:extLst>
          </p:cNvPr>
          <p:cNvSpPr/>
          <p:nvPr/>
        </p:nvSpPr>
        <p:spPr>
          <a:xfrm>
            <a:off x="379200" y="4909625"/>
            <a:ext cx="934871" cy="369332"/>
          </a:xfrm>
          <a:prstGeom prst="rect">
            <a:avLst/>
          </a:prstGeom>
        </p:spPr>
        <p:txBody>
          <a:bodyPr wrap="none">
            <a:spAutoFit/>
          </a:bodyPr>
          <a:lstStyle/>
          <a:p>
            <a:r>
              <a:rPr lang="en-IN" u="sng"/>
              <a:t>Output:</a:t>
            </a:r>
          </a:p>
        </p:txBody>
      </p:sp>
    </p:spTree>
    <p:extLst>
      <p:ext uri="{BB962C8B-B14F-4D97-AF65-F5344CB8AC3E}">
        <p14:creationId xmlns:p14="http://schemas.microsoft.com/office/powerpoint/2010/main" val="2141897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Agenda</a:t>
            </a:r>
          </a:p>
        </p:txBody>
      </p:sp>
      <p:sp>
        <p:nvSpPr>
          <p:cNvPr id="12" name="Content Placeholder 11"/>
          <p:cNvSpPr>
            <a:spLocks noGrp="1"/>
          </p:cNvSpPr>
          <p:nvPr>
            <p:ph idx="1"/>
          </p:nvPr>
        </p:nvSpPr>
        <p:spPr/>
        <p:txBody>
          <a:bodyPr>
            <a:normAutofit/>
          </a:bodyPr>
          <a:lstStyle/>
          <a:p>
            <a:pPr lvl="0"/>
            <a:r>
              <a:rPr lang="en-IN"/>
              <a:t>Introduction</a:t>
            </a:r>
          </a:p>
          <a:p>
            <a:pPr lvl="0"/>
            <a:r>
              <a:rPr lang="en-IN"/>
              <a:t>Types of Exception</a:t>
            </a:r>
          </a:p>
          <a:p>
            <a:pPr lvl="0"/>
            <a:r>
              <a:rPr lang="en-IN"/>
              <a:t>Exception Handling mechanism</a:t>
            </a:r>
          </a:p>
          <a:p>
            <a:pPr lvl="0"/>
            <a:r>
              <a:rPr lang="en-IN"/>
              <a:t>User Defined Exception</a:t>
            </a:r>
          </a:p>
        </p:txBody>
      </p:sp>
    </p:spTree>
    <p:extLst>
      <p:ext uri="{BB962C8B-B14F-4D97-AF65-F5344CB8AC3E}">
        <p14:creationId xmlns:p14="http://schemas.microsoft.com/office/powerpoint/2010/main" val="2600558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67043-E103-4C01-9D17-4D899A86C1F1}"/>
              </a:ext>
            </a:extLst>
          </p:cNvPr>
          <p:cNvSpPr>
            <a:spLocks noGrp="1"/>
          </p:cNvSpPr>
          <p:nvPr>
            <p:ph type="title"/>
          </p:nvPr>
        </p:nvSpPr>
        <p:spPr/>
        <p:txBody>
          <a:bodyPr/>
          <a:lstStyle/>
          <a:p>
            <a:r>
              <a:rPr lang="en-IN"/>
              <a:t>NESTED TRY EXAMPLE</a:t>
            </a:r>
          </a:p>
        </p:txBody>
      </p:sp>
      <p:pic>
        <p:nvPicPr>
          <p:cNvPr id="4" name="Picture 3">
            <a:extLst>
              <a:ext uri="{FF2B5EF4-FFF2-40B4-BE49-F238E27FC236}">
                <a16:creationId xmlns:a16="http://schemas.microsoft.com/office/drawing/2014/main" id="{B14BABB0-A7C5-4C13-B1BD-D55040B3ADBB}"/>
              </a:ext>
            </a:extLst>
          </p:cNvPr>
          <p:cNvPicPr>
            <a:picLocks noChangeAspect="1"/>
          </p:cNvPicPr>
          <p:nvPr/>
        </p:nvPicPr>
        <p:blipFill>
          <a:blip r:embed="rId2"/>
          <a:stretch>
            <a:fillRect/>
          </a:stretch>
        </p:blipFill>
        <p:spPr>
          <a:xfrm>
            <a:off x="379200" y="1440282"/>
            <a:ext cx="11433600" cy="5429872"/>
          </a:xfrm>
          <a:prstGeom prst="rect">
            <a:avLst/>
          </a:prstGeom>
        </p:spPr>
      </p:pic>
      <p:pic>
        <p:nvPicPr>
          <p:cNvPr id="5" name="Picture 4">
            <a:extLst>
              <a:ext uri="{FF2B5EF4-FFF2-40B4-BE49-F238E27FC236}">
                <a16:creationId xmlns:a16="http://schemas.microsoft.com/office/drawing/2014/main" id="{F250B2B4-0A5C-44E0-A614-6FD3F601998F}"/>
              </a:ext>
            </a:extLst>
          </p:cNvPr>
          <p:cNvPicPr>
            <a:picLocks noChangeAspect="1"/>
          </p:cNvPicPr>
          <p:nvPr/>
        </p:nvPicPr>
        <p:blipFill>
          <a:blip r:embed="rId3"/>
          <a:stretch>
            <a:fillRect/>
          </a:stretch>
        </p:blipFill>
        <p:spPr>
          <a:xfrm>
            <a:off x="4965949" y="6348412"/>
            <a:ext cx="4171950" cy="1019175"/>
          </a:xfrm>
          <a:prstGeom prst="rect">
            <a:avLst/>
          </a:prstGeom>
        </p:spPr>
      </p:pic>
      <p:sp>
        <p:nvSpPr>
          <p:cNvPr id="6" name="Rectangle 5">
            <a:extLst>
              <a:ext uri="{FF2B5EF4-FFF2-40B4-BE49-F238E27FC236}">
                <a16:creationId xmlns:a16="http://schemas.microsoft.com/office/drawing/2014/main" id="{7D59A4EB-D90A-4C66-AA9F-A2BC1D034157}"/>
              </a:ext>
            </a:extLst>
          </p:cNvPr>
          <p:cNvSpPr/>
          <p:nvPr/>
        </p:nvSpPr>
        <p:spPr>
          <a:xfrm>
            <a:off x="273183" y="5190978"/>
            <a:ext cx="934871" cy="369332"/>
          </a:xfrm>
          <a:prstGeom prst="rect">
            <a:avLst/>
          </a:prstGeom>
        </p:spPr>
        <p:txBody>
          <a:bodyPr wrap="none">
            <a:spAutoFit/>
          </a:bodyPr>
          <a:lstStyle/>
          <a:p>
            <a:r>
              <a:rPr lang="en-IN" u="sng"/>
              <a:t>Output:</a:t>
            </a:r>
          </a:p>
        </p:txBody>
      </p:sp>
    </p:spTree>
    <p:extLst>
      <p:ext uri="{BB962C8B-B14F-4D97-AF65-F5344CB8AC3E}">
        <p14:creationId xmlns:p14="http://schemas.microsoft.com/office/powerpoint/2010/main" val="497597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58C28-B6A0-4B7F-8880-C11C0B1BEA61}"/>
              </a:ext>
            </a:extLst>
          </p:cNvPr>
          <p:cNvSpPr>
            <a:spLocks noGrp="1"/>
          </p:cNvSpPr>
          <p:nvPr>
            <p:ph type="title"/>
          </p:nvPr>
        </p:nvSpPr>
        <p:spPr/>
        <p:txBody>
          <a:bodyPr>
            <a:normAutofit/>
          </a:bodyPr>
          <a:lstStyle/>
          <a:p>
            <a:r>
              <a:rPr lang="en-IN">
                <a:effectLst/>
              </a:rPr>
              <a:t>finally block</a:t>
            </a:r>
            <a:endParaRPr lang="en-IN"/>
          </a:p>
        </p:txBody>
      </p:sp>
      <p:sp>
        <p:nvSpPr>
          <p:cNvPr id="3" name="Content Placeholder 2">
            <a:extLst>
              <a:ext uri="{FF2B5EF4-FFF2-40B4-BE49-F238E27FC236}">
                <a16:creationId xmlns:a16="http://schemas.microsoft.com/office/drawing/2014/main" id="{6C3F5EC9-1035-4D3D-BF1D-4558BE61086D}"/>
              </a:ext>
            </a:extLst>
          </p:cNvPr>
          <p:cNvSpPr>
            <a:spLocks noGrp="1"/>
          </p:cNvSpPr>
          <p:nvPr>
            <p:ph idx="1"/>
          </p:nvPr>
        </p:nvSpPr>
        <p:spPr/>
        <p:txBody>
          <a:bodyPr>
            <a:normAutofit/>
          </a:bodyPr>
          <a:lstStyle/>
          <a:p>
            <a:r>
              <a:rPr lang="en-US" sz="2400" b="1">
                <a:effectLst/>
              </a:rPr>
              <a:t>Java finally block</a:t>
            </a:r>
            <a:r>
              <a:rPr lang="en-US" sz="2400">
                <a:effectLst/>
              </a:rPr>
              <a:t> is a block that is used </a:t>
            </a:r>
            <a:r>
              <a:rPr lang="en-US" sz="2400" i="1">
                <a:effectLst/>
              </a:rPr>
              <a:t>to execute important code</a:t>
            </a:r>
            <a:r>
              <a:rPr lang="en-US" sz="2400">
                <a:effectLst/>
              </a:rPr>
              <a:t> such as closing connection, stream etc.</a:t>
            </a:r>
          </a:p>
          <a:p>
            <a:r>
              <a:rPr lang="en-US" sz="2400">
                <a:effectLst/>
              </a:rPr>
              <a:t>Java finally block is always executed whether exception is handled or not.</a:t>
            </a:r>
          </a:p>
          <a:p>
            <a:r>
              <a:rPr lang="en-US" sz="2400">
                <a:effectLst/>
              </a:rPr>
              <a:t>Java finally block follows try or catch block.</a:t>
            </a:r>
          </a:p>
          <a:p>
            <a:pPr marL="0" indent="0">
              <a:buNone/>
            </a:pPr>
            <a:endParaRPr lang="en-US" sz="2400" b="1">
              <a:effectLst/>
            </a:endParaRPr>
          </a:p>
        </p:txBody>
      </p:sp>
      <p:pic>
        <p:nvPicPr>
          <p:cNvPr id="6" name="Picture 5">
            <a:extLst>
              <a:ext uri="{FF2B5EF4-FFF2-40B4-BE49-F238E27FC236}">
                <a16:creationId xmlns:a16="http://schemas.microsoft.com/office/drawing/2014/main" id="{08C30B6C-F9EC-4D74-81F0-8A46E07C76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476" y="2472268"/>
            <a:ext cx="5985318" cy="4215968"/>
          </a:xfrm>
          <a:prstGeom prst="rect">
            <a:avLst/>
          </a:prstGeom>
        </p:spPr>
      </p:pic>
    </p:spTree>
    <p:extLst>
      <p:ext uri="{BB962C8B-B14F-4D97-AF65-F5344CB8AC3E}">
        <p14:creationId xmlns:p14="http://schemas.microsoft.com/office/powerpoint/2010/main" val="1398486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E3F35-0FD1-4CBA-A922-E7EB767FBCFD}"/>
              </a:ext>
            </a:extLst>
          </p:cNvPr>
          <p:cNvSpPr>
            <a:spLocks noGrp="1"/>
          </p:cNvSpPr>
          <p:nvPr>
            <p:ph type="title"/>
          </p:nvPr>
        </p:nvSpPr>
        <p:spPr/>
        <p:txBody>
          <a:bodyPr/>
          <a:lstStyle/>
          <a:p>
            <a:r>
              <a:rPr lang="en-IN"/>
              <a:t>FINALLY EXAMPLE</a:t>
            </a:r>
          </a:p>
        </p:txBody>
      </p:sp>
      <p:pic>
        <p:nvPicPr>
          <p:cNvPr id="3" name="Picture 2">
            <a:extLst>
              <a:ext uri="{FF2B5EF4-FFF2-40B4-BE49-F238E27FC236}">
                <a16:creationId xmlns:a16="http://schemas.microsoft.com/office/drawing/2014/main" id="{334090B3-D990-433E-A2CD-38C75DC22B3E}"/>
              </a:ext>
            </a:extLst>
          </p:cNvPr>
          <p:cNvPicPr>
            <a:picLocks noChangeAspect="1"/>
          </p:cNvPicPr>
          <p:nvPr/>
        </p:nvPicPr>
        <p:blipFill>
          <a:blip r:embed="rId2"/>
          <a:stretch>
            <a:fillRect/>
          </a:stretch>
        </p:blipFill>
        <p:spPr>
          <a:xfrm>
            <a:off x="379199" y="1379220"/>
            <a:ext cx="11741317" cy="4947838"/>
          </a:xfrm>
          <a:prstGeom prst="rect">
            <a:avLst/>
          </a:prstGeom>
        </p:spPr>
      </p:pic>
      <p:pic>
        <p:nvPicPr>
          <p:cNvPr id="4" name="Picture 3">
            <a:extLst>
              <a:ext uri="{FF2B5EF4-FFF2-40B4-BE49-F238E27FC236}">
                <a16:creationId xmlns:a16="http://schemas.microsoft.com/office/drawing/2014/main" id="{DF9BC491-BE77-409B-B976-4B37A29F7AE7}"/>
              </a:ext>
            </a:extLst>
          </p:cNvPr>
          <p:cNvPicPr>
            <a:picLocks noChangeAspect="1"/>
          </p:cNvPicPr>
          <p:nvPr/>
        </p:nvPicPr>
        <p:blipFill>
          <a:blip r:embed="rId3"/>
          <a:stretch>
            <a:fillRect/>
          </a:stretch>
        </p:blipFill>
        <p:spPr>
          <a:xfrm>
            <a:off x="3122400" y="6186219"/>
            <a:ext cx="5629275" cy="1295400"/>
          </a:xfrm>
          <a:prstGeom prst="rect">
            <a:avLst/>
          </a:prstGeom>
        </p:spPr>
      </p:pic>
      <p:sp>
        <p:nvSpPr>
          <p:cNvPr id="5" name="Rectangle 4">
            <a:extLst>
              <a:ext uri="{FF2B5EF4-FFF2-40B4-BE49-F238E27FC236}">
                <a16:creationId xmlns:a16="http://schemas.microsoft.com/office/drawing/2014/main" id="{12A80920-2AD7-4191-B5E9-B9A4DA405AAC}"/>
              </a:ext>
            </a:extLst>
          </p:cNvPr>
          <p:cNvSpPr/>
          <p:nvPr/>
        </p:nvSpPr>
        <p:spPr>
          <a:xfrm>
            <a:off x="379200" y="4117996"/>
            <a:ext cx="934871" cy="369332"/>
          </a:xfrm>
          <a:prstGeom prst="rect">
            <a:avLst/>
          </a:prstGeom>
        </p:spPr>
        <p:txBody>
          <a:bodyPr wrap="none">
            <a:spAutoFit/>
          </a:bodyPr>
          <a:lstStyle/>
          <a:p>
            <a:r>
              <a:rPr lang="en-IN" u="sng"/>
              <a:t>Output:</a:t>
            </a:r>
          </a:p>
        </p:txBody>
      </p:sp>
    </p:spTree>
    <p:extLst>
      <p:ext uri="{BB962C8B-B14F-4D97-AF65-F5344CB8AC3E}">
        <p14:creationId xmlns:p14="http://schemas.microsoft.com/office/powerpoint/2010/main" val="2797224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EB718-071D-4AB5-AC6B-E6C1950C78EA}"/>
              </a:ext>
            </a:extLst>
          </p:cNvPr>
          <p:cNvSpPr>
            <a:spLocks noGrp="1"/>
          </p:cNvSpPr>
          <p:nvPr>
            <p:ph type="title"/>
          </p:nvPr>
        </p:nvSpPr>
        <p:spPr/>
        <p:txBody>
          <a:bodyPr>
            <a:normAutofit/>
          </a:bodyPr>
          <a:lstStyle/>
          <a:p>
            <a:r>
              <a:rPr lang="en-IN" sz="3600">
                <a:effectLst/>
              </a:rPr>
              <a:t>throw keyword</a:t>
            </a:r>
            <a:endParaRPr lang="en-IN" sz="3600"/>
          </a:p>
        </p:txBody>
      </p:sp>
      <p:sp>
        <p:nvSpPr>
          <p:cNvPr id="3" name="Content Placeholder 2">
            <a:extLst>
              <a:ext uri="{FF2B5EF4-FFF2-40B4-BE49-F238E27FC236}">
                <a16:creationId xmlns:a16="http://schemas.microsoft.com/office/drawing/2014/main" id="{820919BC-CB7F-4E1B-BF5D-4E5453FECBDC}"/>
              </a:ext>
            </a:extLst>
          </p:cNvPr>
          <p:cNvSpPr>
            <a:spLocks noGrp="1"/>
          </p:cNvSpPr>
          <p:nvPr>
            <p:ph idx="1"/>
          </p:nvPr>
        </p:nvSpPr>
        <p:spPr>
          <a:xfrm>
            <a:off x="379200" y="1328854"/>
            <a:ext cx="11345747" cy="4927622"/>
          </a:xfrm>
        </p:spPr>
        <p:txBody>
          <a:bodyPr>
            <a:normAutofit/>
          </a:bodyPr>
          <a:lstStyle/>
          <a:p>
            <a:r>
              <a:rPr lang="en-US" sz="2400">
                <a:effectLst/>
              </a:rPr>
              <a:t>The Java throw keyword is used to explicitly throw an exception.</a:t>
            </a:r>
          </a:p>
          <a:p>
            <a:r>
              <a:rPr lang="en-US" sz="2400">
                <a:effectLst/>
              </a:rPr>
              <a:t>We can throw either checked or unchecked exception in java by throw keyword. The throw keyword is mainly used to throw custom exception</a:t>
            </a:r>
          </a:p>
          <a:p>
            <a:endParaRPr lang="en-US" sz="5500">
              <a:effectLst/>
            </a:endParaRPr>
          </a:p>
        </p:txBody>
      </p:sp>
      <p:pic>
        <p:nvPicPr>
          <p:cNvPr id="4" name="Picture 3">
            <a:extLst>
              <a:ext uri="{FF2B5EF4-FFF2-40B4-BE49-F238E27FC236}">
                <a16:creationId xmlns:a16="http://schemas.microsoft.com/office/drawing/2014/main" id="{73B1781D-AFD8-4624-847B-81FF79026A61}"/>
              </a:ext>
            </a:extLst>
          </p:cNvPr>
          <p:cNvPicPr>
            <a:picLocks noChangeAspect="1"/>
          </p:cNvPicPr>
          <p:nvPr/>
        </p:nvPicPr>
        <p:blipFill>
          <a:blip r:embed="rId2"/>
          <a:stretch>
            <a:fillRect/>
          </a:stretch>
        </p:blipFill>
        <p:spPr>
          <a:xfrm>
            <a:off x="1070866" y="2202996"/>
            <a:ext cx="9385740" cy="4500504"/>
          </a:xfrm>
          <a:prstGeom prst="rect">
            <a:avLst/>
          </a:prstGeom>
        </p:spPr>
      </p:pic>
      <p:pic>
        <p:nvPicPr>
          <p:cNvPr id="5" name="Picture 4">
            <a:extLst>
              <a:ext uri="{FF2B5EF4-FFF2-40B4-BE49-F238E27FC236}">
                <a16:creationId xmlns:a16="http://schemas.microsoft.com/office/drawing/2014/main" id="{2649A150-2597-48C6-AAF3-988C1A06A90E}"/>
              </a:ext>
            </a:extLst>
          </p:cNvPr>
          <p:cNvPicPr>
            <a:picLocks noChangeAspect="1"/>
          </p:cNvPicPr>
          <p:nvPr/>
        </p:nvPicPr>
        <p:blipFill>
          <a:blip r:embed="rId3"/>
          <a:stretch>
            <a:fillRect/>
          </a:stretch>
        </p:blipFill>
        <p:spPr>
          <a:xfrm>
            <a:off x="4318030" y="6150951"/>
            <a:ext cx="2600325" cy="952500"/>
          </a:xfrm>
          <a:prstGeom prst="rect">
            <a:avLst/>
          </a:prstGeom>
        </p:spPr>
      </p:pic>
      <p:sp>
        <p:nvSpPr>
          <p:cNvPr id="6" name="Rectangle 5">
            <a:extLst>
              <a:ext uri="{FF2B5EF4-FFF2-40B4-BE49-F238E27FC236}">
                <a16:creationId xmlns:a16="http://schemas.microsoft.com/office/drawing/2014/main" id="{2AC8CB10-1CFF-41B0-825F-2AE24702D4A7}"/>
              </a:ext>
            </a:extLst>
          </p:cNvPr>
          <p:cNvSpPr/>
          <p:nvPr/>
        </p:nvSpPr>
        <p:spPr>
          <a:xfrm>
            <a:off x="7084800" y="3087835"/>
            <a:ext cx="934871" cy="369332"/>
          </a:xfrm>
          <a:prstGeom prst="rect">
            <a:avLst/>
          </a:prstGeom>
        </p:spPr>
        <p:txBody>
          <a:bodyPr wrap="none">
            <a:spAutoFit/>
          </a:bodyPr>
          <a:lstStyle/>
          <a:p>
            <a:r>
              <a:rPr lang="en-IN" u="sng"/>
              <a:t>Output:</a:t>
            </a:r>
          </a:p>
        </p:txBody>
      </p:sp>
    </p:spTree>
    <p:extLst>
      <p:ext uri="{BB962C8B-B14F-4D97-AF65-F5344CB8AC3E}">
        <p14:creationId xmlns:p14="http://schemas.microsoft.com/office/powerpoint/2010/main" val="127364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E6E51-EABA-48FD-B47A-C1761F8B3406}"/>
              </a:ext>
            </a:extLst>
          </p:cNvPr>
          <p:cNvSpPr>
            <a:spLocks noGrp="1"/>
          </p:cNvSpPr>
          <p:nvPr>
            <p:ph type="title"/>
          </p:nvPr>
        </p:nvSpPr>
        <p:spPr/>
        <p:txBody>
          <a:bodyPr>
            <a:normAutofit/>
          </a:bodyPr>
          <a:lstStyle/>
          <a:p>
            <a:r>
              <a:rPr lang="en-IN" sz="3600"/>
              <a:t>Throws Keyword</a:t>
            </a:r>
          </a:p>
        </p:txBody>
      </p:sp>
      <p:sp>
        <p:nvSpPr>
          <p:cNvPr id="3" name="Content Placeholder 2">
            <a:extLst>
              <a:ext uri="{FF2B5EF4-FFF2-40B4-BE49-F238E27FC236}">
                <a16:creationId xmlns:a16="http://schemas.microsoft.com/office/drawing/2014/main" id="{677EA42D-32C6-4FB0-AA07-11873F1CCCCE}"/>
              </a:ext>
            </a:extLst>
          </p:cNvPr>
          <p:cNvSpPr>
            <a:spLocks noGrp="1"/>
          </p:cNvSpPr>
          <p:nvPr>
            <p:ph idx="1"/>
          </p:nvPr>
        </p:nvSpPr>
        <p:spPr/>
        <p:txBody>
          <a:bodyPr/>
          <a:lstStyle/>
          <a:p>
            <a:r>
              <a:rPr lang="en-US" sz="2400"/>
              <a:t>The </a:t>
            </a:r>
            <a:r>
              <a:rPr lang="en-US" sz="2400" b="1"/>
              <a:t>Java throws keyword</a:t>
            </a:r>
            <a:r>
              <a:rPr lang="en-US" sz="2400"/>
              <a:t> is used to declare an exception. It gives an information to the programmer that there may occur an exception so it is better for the programmer to provide the exception handling code so that normal flow can be maintained.</a:t>
            </a:r>
          </a:p>
          <a:p>
            <a:r>
              <a:rPr lang="en-US" sz="2400"/>
              <a:t>Exception Handling is mainly used to handle the checked exceptions. If there occurs any unchecked exception such as </a:t>
            </a:r>
            <a:r>
              <a:rPr lang="en-US" sz="2400" err="1"/>
              <a:t>NullPointerException</a:t>
            </a:r>
            <a:r>
              <a:rPr lang="en-US" sz="2400"/>
              <a:t>, it is programmers fault that he is not performing check up before the code being used.</a:t>
            </a:r>
          </a:p>
          <a:p>
            <a:r>
              <a:rPr lang="en-US" sz="2400"/>
              <a:t>Checked exception (compile time) force you to handle them, if you don’t handle them then the program will not compile.</a:t>
            </a:r>
          </a:p>
          <a:p>
            <a:r>
              <a:rPr lang="en-US" sz="2400" b="1"/>
              <a:t>Throws keyword</a:t>
            </a:r>
            <a:r>
              <a:rPr lang="en-US" sz="2400"/>
              <a:t> is used for handling checked exceptions . By using throws we can declare multiple exceptions in one. </a:t>
            </a:r>
          </a:p>
          <a:p>
            <a:endParaRPr lang="en-IN"/>
          </a:p>
          <a:p>
            <a:pPr marL="0" indent="0">
              <a:buNone/>
            </a:pPr>
            <a:endParaRPr lang="en-IN"/>
          </a:p>
        </p:txBody>
      </p:sp>
    </p:spTree>
    <p:extLst>
      <p:ext uri="{BB962C8B-B14F-4D97-AF65-F5344CB8AC3E}">
        <p14:creationId xmlns:p14="http://schemas.microsoft.com/office/powerpoint/2010/main" val="3151768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C8B12-C137-4906-B438-3728A67675FC}"/>
              </a:ext>
            </a:extLst>
          </p:cNvPr>
          <p:cNvSpPr>
            <a:spLocks noGrp="1"/>
          </p:cNvSpPr>
          <p:nvPr>
            <p:ph type="title"/>
          </p:nvPr>
        </p:nvSpPr>
        <p:spPr/>
        <p:txBody>
          <a:bodyPr/>
          <a:lstStyle/>
          <a:p>
            <a:r>
              <a:rPr lang="en-IN"/>
              <a:t>Throws keyword</a:t>
            </a:r>
          </a:p>
        </p:txBody>
      </p:sp>
      <p:sp>
        <p:nvSpPr>
          <p:cNvPr id="3" name="Rectangle 2">
            <a:extLst>
              <a:ext uri="{FF2B5EF4-FFF2-40B4-BE49-F238E27FC236}">
                <a16:creationId xmlns:a16="http://schemas.microsoft.com/office/drawing/2014/main" id="{B42599DD-B563-4DD2-AD51-CE49A2A77A8C}"/>
              </a:ext>
            </a:extLst>
          </p:cNvPr>
          <p:cNvSpPr/>
          <p:nvPr/>
        </p:nvSpPr>
        <p:spPr>
          <a:xfrm>
            <a:off x="379200" y="1274948"/>
            <a:ext cx="10477986" cy="3264483"/>
          </a:xfrm>
          <a:prstGeom prst="rect">
            <a:avLst/>
          </a:prstGeom>
        </p:spPr>
        <p:txBody>
          <a:bodyPr wrap="square">
            <a:spAutoFit/>
          </a:bodyPr>
          <a:lstStyle/>
          <a:p>
            <a:pPr marL="228600" indent="-228600">
              <a:lnSpc>
                <a:spcPct val="90000"/>
              </a:lnSpc>
              <a:spcBef>
                <a:spcPts val="1000"/>
              </a:spcBef>
              <a:buFont typeface="Arial"/>
              <a:buChar char="•"/>
            </a:pPr>
            <a:r>
              <a:rPr lang="en-US" sz="2400">
                <a:latin typeface="Calibri" charset="0"/>
                <a:cs typeface="Calibri" charset="0"/>
              </a:rPr>
              <a:t>throws is used to throw an exception object implicitly. It is used with the method signature. More than one type of exception can be declared with method signature, they should be comma separated.</a:t>
            </a:r>
          </a:p>
          <a:p>
            <a:pPr>
              <a:lnSpc>
                <a:spcPct val="90000"/>
              </a:lnSpc>
              <a:spcBef>
                <a:spcPts val="1000"/>
              </a:spcBef>
            </a:pPr>
            <a:r>
              <a:rPr lang="en-US" sz="2400">
                <a:latin typeface="Calibri" charset="0"/>
                <a:cs typeface="Calibri" charset="0"/>
              </a:rPr>
              <a:t>Note:</a:t>
            </a:r>
          </a:p>
          <a:p>
            <a:pPr marL="228600" indent="-228600">
              <a:lnSpc>
                <a:spcPct val="90000"/>
              </a:lnSpc>
              <a:spcBef>
                <a:spcPts val="1000"/>
              </a:spcBef>
              <a:buFont typeface="Arial"/>
              <a:buChar char="•"/>
            </a:pPr>
            <a:r>
              <a:rPr lang="en-US" sz="2400">
                <a:latin typeface="Calibri" charset="0"/>
                <a:cs typeface="Calibri" charset="0"/>
              </a:rPr>
              <a:t>throws is mainly used to throw checked exception.</a:t>
            </a:r>
          </a:p>
          <a:p>
            <a:pPr marL="228600" indent="-228600">
              <a:lnSpc>
                <a:spcPct val="90000"/>
              </a:lnSpc>
              <a:spcBef>
                <a:spcPts val="1000"/>
              </a:spcBef>
              <a:buFont typeface="Arial"/>
              <a:buChar char="•"/>
            </a:pPr>
            <a:r>
              <a:rPr lang="en-US" sz="2400">
                <a:latin typeface="Calibri" charset="0"/>
                <a:cs typeface="Calibri" charset="0"/>
              </a:rPr>
              <a:t>If you are calling a method that declares an exception, you must either caught or declare the exception.</a:t>
            </a:r>
          </a:p>
          <a:p>
            <a:pPr marL="228600" indent="-228600">
              <a:lnSpc>
                <a:spcPct val="90000"/>
              </a:lnSpc>
              <a:spcBef>
                <a:spcPts val="1000"/>
              </a:spcBef>
              <a:buFont typeface="Arial"/>
              <a:buChar char="•"/>
            </a:pPr>
            <a:r>
              <a:rPr lang="en-US" sz="2400">
                <a:latin typeface="Calibri" charset="0"/>
                <a:cs typeface="Calibri" charset="0"/>
              </a:rPr>
              <a:t>We can rethrow the exception.</a:t>
            </a:r>
          </a:p>
        </p:txBody>
      </p:sp>
    </p:spTree>
    <p:extLst>
      <p:ext uri="{BB962C8B-B14F-4D97-AF65-F5344CB8AC3E}">
        <p14:creationId xmlns:p14="http://schemas.microsoft.com/office/powerpoint/2010/main" val="150978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28A46-FE04-4597-8483-B9CFD3B419D1}"/>
              </a:ext>
            </a:extLst>
          </p:cNvPr>
          <p:cNvSpPr>
            <a:spLocks noGrp="1"/>
          </p:cNvSpPr>
          <p:nvPr>
            <p:ph type="title"/>
          </p:nvPr>
        </p:nvSpPr>
        <p:spPr/>
        <p:txBody>
          <a:bodyPr/>
          <a:lstStyle/>
          <a:p>
            <a:r>
              <a:rPr lang="en-IN"/>
              <a:t>Throws example</a:t>
            </a:r>
          </a:p>
        </p:txBody>
      </p:sp>
      <p:pic>
        <p:nvPicPr>
          <p:cNvPr id="3" name="Picture 2">
            <a:extLst>
              <a:ext uri="{FF2B5EF4-FFF2-40B4-BE49-F238E27FC236}">
                <a16:creationId xmlns:a16="http://schemas.microsoft.com/office/drawing/2014/main" id="{94D1B964-C5C0-4AA1-9E1C-021F463DCA42}"/>
              </a:ext>
            </a:extLst>
          </p:cNvPr>
          <p:cNvPicPr>
            <a:picLocks noChangeAspect="1"/>
          </p:cNvPicPr>
          <p:nvPr/>
        </p:nvPicPr>
        <p:blipFill>
          <a:blip r:embed="rId2"/>
          <a:stretch>
            <a:fillRect/>
          </a:stretch>
        </p:blipFill>
        <p:spPr>
          <a:xfrm>
            <a:off x="241272" y="260022"/>
            <a:ext cx="11709456" cy="6508392"/>
          </a:xfrm>
          <a:prstGeom prst="rect">
            <a:avLst/>
          </a:prstGeom>
        </p:spPr>
      </p:pic>
      <p:sp>
        <p:nvSpPr>
          <p:cNvPr id="4" name="Rectangle 3">
            <a:extLst>
              <a:ext uri="{FF2B5EF4-FFF2-40B4-BE49-F238E27FC236}">
                <a16:creationId xmlns:a16="http://schemas.microsoft.com/office/drawing/2014/main" id="{C6BE7D5E-B09D-4D18-9D1D-72E59FF618C7}"/>
              </a:ext>
            </a:extLst>
          </p:cNvPr>
          <p:cNvSpPr/>
          <p:nvPr/>
        </p:nvSpPr>
        <p:spPr>
          <a:xfrm>
            <a:off x="8553156" y="2372217"/>
            <a:ext cx="934871" cy="369332"/>
          </a:xfrm>
          <a:prstGeom prst="rect">
            <a:avLst/>
          </a:prstGeom>
        </p:spPr>
        <p:txBody>
          <a:bodyPr wrap="none">
            <a:spAutoFit/>
          </a:bodyPr>
          <a:lstStyle/>
          <a:p>
            <a:r>
              <a:rPr lang="en-IN" u="sng"/>
              <a:t>Output:</a:t>
            </a:r>
          </a:p>
        </p:txBody>
      </p:sp>
      <p:pic>
        <p:nvPicPr>
          <p:cNvPr id="5" name="Picture 4">
            <a:extLst>
              <a:ext uri="{FF2B5EF4-FFF2-40B4-BE49-F238E27FC236}">
                <a16:creationId xmlns:a16="http://schemas.microsoft.com/office/drawing/2014/main" id="{8E6F75A7-3C81-4413-9DC8-F5E9FA25AD72}"/>
              </a:ext>
            </a:extLst>
          </p:cNvPr>
          <p:cNvPicPr>
            <a:picLocks noChangeAspect="1"/>
          </p:cNvPicPr>
          <p:nvPr/>
        </p:nvPicPr>
        <p:blipFill>
          <a:blip r:embed="rId3"/>
          <a:stretch>
            <a:fillRect/>
          </a:stretch>
        </p:blipFill>
        <p:spPr>
          <a:xfrm>
            <a:off x="4900336" y="6257925"/>
            <a:ext cx="3209925" cy="600075"/>
          </a:xfrm>
          <a:prstGeom prst="rect">
            <a:avLst/>
          </a:prstGeom>
        </p:spPr>
      </p:pic>
    </p:spTree>
    <p:extLst>
      <p:ext uri="{BB962C8B-B14F-4D97-AF65-F5344CB8AC3E}">
        <p14:creationId xmlns:p14="http://schemas.microsoft.com/office/powerpoint/2010/main" val="2833183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A28A3-5D20-4BCB-88C2-02557C0E3525}"/>
              </a:ext>
            </a:extLst>
          </p:cNvPr>
          <p:cNvSpPr>
            <a:spLocks noGrp="1"/>
          </p:cNvSpPr>
          <p:nvPr>
            <p:ph type="title"/>
          </p:nvPr>
        </p:nvSpPr>
        <p:spPr>
          <a:xfrm>
            <a:off x="405705" y="472057"/>
            <a:ext cx="10477986" cy="612337"/>
          </a:xfrm>
        </p:spPr>
        <p:txBody>
          <a:bodyPr/>
          <a:lstStyle/>
          <a:p>
            <a:r>
              <a:rPr lang="en-US" altLang="en-US" sz="3600"/>
              <a:t>Difference between throw and throws</a:t>
            </a:r>
            <a:br>
              <a:rPr lang="en-US" altLang="en-US" b="1">
                <a:latin typeface="Roboto"/>
              </a:rPr>
            </a:br>
            <a:endParaRPr lang="en-IN"/>
          </a:p>
        </p:txBody>
      </p:sp>
      <p:graphicFrame>
        <p:nvGraphicFramePr>
          <p:cNvPr id="4" name="Content Placeholder 3">
            <a:extLst>
              <a:ext uri="{FF2B5EF4-FFF2-40B4-BE49-F238E27FC236}">
                <a16:creationId xmlns:a16="http://schemas.microsoft.com/office/drawing/2014/main" id="{755B7E0D-B979-4BFE-9159-A7A7FF6D355F}"/>
              </a:ext>
            </a:extLst>
          </p:cNvPr>
          <p:cNvGraphicFramePr>
            <a:graphicFrameLocks noGrp="1"/>
          </p:cNvGraphicFramePr>
          <p:nvPr>
            <p:ph idx="1"/>
            <p:extLst>
              <p:ext uri="{D42A27DB-BD31-4B8C-83A1-F6EECF244321}">
                <p14:modId xmlns:p14="http://schemas.microsoft.com/office/powerpoint/2010/main" val="2784549381"/>
              </p:ext>
            </p:extLst>
          </p:nvPr>
        </p:nvGraphicFramePr>
        <p:xfrm>
          <a:off x="405705" y="1531662"/>
          <a:ext cx="10515600" cy="2926080"/>
        </p:xfrm>
        <a:graphic>
          <a:graphicData uri="http://schemas.openxmlformats.org/drawingml/2006/table">
            <a:tbl>
              <a:tblPr>
                <a:tableStyleId>{3C2FFA5D-87B4-456A-9821-1D502468CF0F}</a:tableStyleId>
              </a:tblPr>
              <a:tblGrid>
                <a:gridCol w="5257800">
                  <a:extLst>
                    <a:ext uri="{9D8B030D-6E8A-4147-A177-3AD203B41FA5}">
                      <a16:colId xmlns:a16="http://schemas.microsoft.com/office/drawing/2014/main" val="1948050450"/>
                    </a:ext>
                  </a:extLst>
                </a:gridCol>
                <a:gridCol w="5257800">
                  <a:extLst>
                    <a:ext uri="{9D8B030D-6E8A-4147-A177-3AD203B41FA5}">
                      <a16:colId xmlns:a16="http://schemas.microsoft.com/office/drawing/2014/main" val="1094554175"/>
                    </a:ext>
                  </a:extLst>
                </a:gridCol>
              </a:tblGrid>
              <a:tr h="0">
                <a:tc>
                  <a:txBody>
                    <a:bodyPr/>
                    <a:lstStyle/>
                    <a:p>
                      <a:r>
                        <a:rPr lang="en-IN" b="1"/>
                        <a:t>throw</a:t>
                      </a:r>
                    </a:p>
                  </a:txBody>
                  <a:tcPr anchor="ctr"/>
                </a:tc>
                <a:tc>
                  <a:txBody>
                    <a:bodyPr/>
                    <a:lstStyle/>
                    <a:p>
                      <a:r>
                        <a:rPr lang="en-IN" b="1"/>
                        <a:t>throws</a:t>
                      </a:r>
                    </a:p>
                  </a:txBody>
                  <a:tcPr anchor="ctr"/>
                </a:tc>
                <a:extLst>
                  <a:ext uri="{0D108BD9-81ED-4DB2-BD59-A6C34878D82A}">
                    <a16:rowId xmlns:a16="http://schemas.microsoft.com/office/drawing/2014/main" val="1089097643"/>
                  </a:ext>
                </a:extLst>
              </a:tr>
              <a:tr h="0">
                <a:tc>
                  <a:txBody>
                    <a:bodyPr/>
                    <a:lstStyle/>
                    <a:p>
                      <a:r>
                        <a:rPr lang="en-US"/>
                        <a:t>throw keyword is used to throw an exception explicitly.</a:t>
                      </a:r>
                    </a:p>
                  </a:txBody>
                  <a:tcPr anchor="ctr"/>
                </a:tc>
                <a:tc>
                  <a:txBody>
                    <a:bodyPr/>
                    <a:lstStyle/>
                    <a:p>
                      <a:r>
                        <a:rPr lang="en-US"/>
                        <a:t>throws keyword is used to declare an exception possible during its execution.</a:t>
                      </a:r>
                    </a:p>
                  </a:txBody>
                  <a:tcPr anchor="ctr"/>
                </a:tc>
                <a:extLst>
                  <a:ext uri="{0D108BD9-81ED-4DB2-BD59-A6C34878D82A}">
                    <a16:rowId xmlns:a16="http://schemas.microsoft.com/office/drawing/2014/main" val="788155471"/>
                  </a:ext>
                </a:extLst>
              </a:tr>
              <a:tr h="0">
                <a:tc>
                  <a:txBody>
                    <a:bodyPr/>
                    <a:lstStyle/>
                    <a:p>
                      <a:r>
                        <a:rPr lang="en-US"/>
                        <a:t>throw keyword is followed by an instance of Throwable class or one of its sub-classes.</a:t>
                      </a:r>
                    </a:p>
                  </a:txBody>
                  <a:tcPr anchor="ctr"/>
                </a:tc>
                <a:tc>
                  <a:txBody>
                    <a:bodyPr/>
                    <a:lstStyle/>
                    <a:p>
                      <a:r>
                        <a:rPr lang="en-US"/>
                        <a:t>throws keyword is followed by one or more Exception class names separated by commas.</a:t>
                      </a:r>
                    </a:p>
                  </a:txBody>
                  <a:tcPr anchor="ctr"/>
                </a:tc>
                <a:extLst>
                  <a:ext uri="{0D108BD9-81ED-4DB2-BD59-A6C34878D82A}">
                    <a16:rowId xmlns:a16="http://schemas.microsoft.com/office/drawing/2014/main" val="3349366427"/>
                  </a:ext>
                </a:extLst>
              </a:tr>
              <a:tr h="0">
                <a:tc>
                  <a:txBody>
                    <a:bodyPr/>
                    <a:lstStyle/>
                    <a:p>
                      <a:r>
                        <a:rPr lang="en-US"/>
                        <a:t>throw keyword is declared inside a method body.</a:t>
                      </a:r>
                    </a:p>
                  </a:txBody>
                  <a:tcPr anchor="ctr"/>
                </a:tc>
                <a:tc>
                  <a:txBody>
                    <a:bodyPr/>
                    <a:lstStyle/>
                    <a:p>
                      <a:r>
                        <a:rPr lang="en-US"/>
                        <a:t>throws keyword is used with method signature (method declaration).</a:t>
                      </a:r>
                    </a:p>
                  </a:txBody>
                  <a:tcPr anchor="ctr"/>
                </a:tc>
                <a:extLst>
                  <a:ext uri="{0D108BD9-81ED-4DB2-BD59-A6C34878D82A}">
                    <a16:rowId xmlns:a16="http://schemas.microsoft.com/office/drawing/2014/main" val="63197624"/>
                  </a:ext>
                </a:extLst>
              </a:tr>
              <a:tr h="0">
                <a:tc>
                  <a:txBody>
                    <a:bodyPr/>
                    <a:lstStyle/>
                    <a:p>
                      <a:r>
                        <a:rPr lang="en-US"/>
                        <a:t>We cannot throw multiple exceptions using throw keyword.</a:t>
                      </a:r>
                    </a:p>
                  </a:txBody>
                  <a:tcPr anchor="ctr"/>
                </a:tc>
                <a:tc>
                  <a:txBody>
                    <a:bodyPr/>
                    <a:lstStyle/>
                    <a:p>
                      <a:r>
                        <a:rPr lang="en-US"/>
                        <a:t>We can declare multiple exceptions (separated by commas) using throws keyword.</a:t>
                      </a:r>
                    </a:p>
                  </a:txBody>
                  <a:tcPr anchor="ctr"/>
                </a:tc>
                <a:extLst>
                  <a:ext uri="{0D108BD9-81ED-4DB2-BD59-A6C34878D82A}">
                    <a16:rowId xmlns:a16="http://schemas.microsoft.com/office/drawing/2014/main" val="1345416243"/>
                  </a:ext>
                </a:extLst>
              </a:tr>
            </a:tbl>
          </a:graphicData>
        </a:graphic>
      </p:graphicFrame>
    </p:spTree>
    <p:extLst>
      <p:ext uri="{BB962C8B-B14F-4D97-AF65-F5344CB8AC3E}">
        <p14:creationId xmlns:p14="http://schemas.microsoft.com/office/powerpoint/2010/main" val="1404986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A294C-812B-4A2C-97FE-545B588EBA1D}"/>
              </a:ext>
            </a:extLst>
          </p:cNvPr>
          <p:cNvSpPr>
            <a:spLocks noGrp="1"/>
          </p:cNvSpPr>
          <p:nvPr>
            <p:ph type="title"/>
          </p:nvPr>
        </p:nvSpPr>
        <p:spPr/>
        <p:txBody>
          <a:bodyPr>
            <a:normAutofit/>
          </a:bodyPr>
          <a:lstStyle/>
          <a:p>
            <a:r>
              <a:rPr lang="en-IN" sz="3600"/>
              <a:t>User Defined Exception</a:t>
            </a:r>
          </a:p>
        </p:txBody>
      </p:sp>
      <p:sp>
        <p:nvSpPr>
          <p:cNvPr id="3" name="Content Placeholder 2">
            <a:extLst>
              <a:ext uri="{FF2B5EF4-FFF2-40B4-BE49-F238E27FC236}">
                <a16:creationId xmlns:a16="http://schemas.microsoft.com/office/drawing/2014/main" id="{08F64313-606C-47A2-97B1-D61554CAB17B}"/>
              </a:ext>
            </a:extLst>
          </p:cNvPr>
          <p:cNvSpPr>
            <a:spLocks noGrp="1"/>
          </p:cNvSpPr>
          <p:nvPr>
            <p:ph idx="1"/>
          </p:nvPr>
        </p:nvSpPr>
        <p:spPr>
          <a:xfrm>
            <a:off x="379200" y="1255782"/>
            <a:ext cx="10515600" cy="4351338"/>
          </a:xfrm>
        </p:spPr>
        <p:txBody>
          <a:bodyPr>
            <a:normAutofit/>
          </a:bodyPr>
          <a:lstStyle/>
          <a:p>
            <a:r>
              <a:rPr lang="en-US" sz="2400"/>
              <a:t>If you are creating your own Exception that is known as custom exception or user-defined exception. Java custom exceptions are used to customize the exception according to user need.</a:t>
            </a:r>
          </a:p>
          <a:p>
            <a:r>
              <a:rPr lang="en-US" sz="2400"/>
              <a:t>By the help of custom exception, you can have your own exception and message.</a:t>
            </a:r>
          </a:p>
          <a:p>
            <a:pPr marL="0" indent="0">
              <a:buNone/>
            </a:pPr>
            <a:endParaRPr lang="en-IN" b="1"/>
          </a:p>
        </p:txBody>
      </p:sp>
      <p:pic>
        <p:nvPicPr>
          <p:cNvPr id="4" name="Picture 3">
            <a:extLst>
              <a:ext uri="{FF2B5EF4-FFF2-40B4-BE49-F238E27FC236}">
                <a16:creationId xmlns:a16="http://schemas.microsoft.com/office/drawing/2014/main" id="{494CCFA6-D452-40A1-97AB-8FD920163711}"/>
              </a:ext>
            </a:extLst>
          </p:cNvPr>
          <p:cNvPicPr>
            <a:picLocks noChangeAspect="1"/>
          </p:cNvPicPr>
          <p:nvPr/>
        </p:nvPicPr>
        <p:blipFill>
          <a:blip r:embed="rId2"/>
          <a:stretch>
            <a:fillRect/>
          </a:stretch>
        </p:blipFill>
        <p:spPr>
          <a:xfrm>
            <a:off x="1128889" y="2950623"/>
            <a:ext cx="10261599" cy="3039920"/>
          </a:xfrm>
          <a:prstGeom prst="rect">
            <a:avLst/>
          </a:prstGeom>
        </p:spPr>
      </p:pic>
    </p:spTree>
    <p:extLst>
      <p:ext uri="{BB962C8B-B14F-4D97-AF65-F5344CB8AC3E}">
        <p14:creationId xmlns:p14="http://schemas.microsoft.com/office/powerpoint/2010/main" val="2013562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F346-3020-4167-8B55-B350925805B9}"/>
              </a:ext>
            </a:extLst>
          </p:cNvPr>
          <p:cNvSpPr>
            <a:spLocks noGrp="1"/>
          </p:cNvSpPr>
          <p:nvPr>
            <p:ph type="title"/>
          </p:nvPr>
        </p:nvSpPr>
        <p:spPr/>
        <p:txBody>
          <a:bodyPr>
            <a:normAutofit/>
          </a:bodyPr>
          <a:lstStyle/>
          <a:p>
            <a:r>
              <a:rPr lang="en-IN" sz="3600"/>
              <a:t>User Defined Exception</a:t>
            </a:r>
          </a:p>
        </p:txBody>
      </p:sp>
      <p:pic>
        <p:nvPicPr>
          <p:cNvPr id="4" name="Content Placeholder 3">
            <a:extLst>
              <a:ext uri="{FF2B5EF4-FFF2-40B4-BE49-F238E27FC236}">
                <a16:creationId xmlns:a16="http://schemas.microsoft.com/office/drawing/2014/main" id="{DC3F63B3-CF47-4788-A7AE-E565E1094C7C}"/>
              </a:ext>
            </a:extLst>
          </p:cNvPr>
          <p:cNvPicPr>
            <a:picLocks noGrp="1" noChangeAspect="1"/>
          </p:cNvPicPr>
          <p:nvPr>
            <p:ph idx="1"/>
          </p:nvPr>
        </p:nvPicPr>
        <p:blipFill>
          <a:blip r:embed="rId2"/>
          <a:stretch>
            <a:fillRect/>
          </a:stretch>
        </p:blipFill>
        <p:spPr>
          <a:xfrm>
            <a:off x="379200" y="1408919"/>
            <a:ext cx="6257574" cy="5114424"/>
          </a:xfrm>
          <a:prstGeom prst="rect">
            <a:avLst/>
          </a:prstGeom>
        </p:spPr>
      </p:pic>
    </p:spTree>
    <p:extLst>
      <p:ext uri="{BB962C8B-B14F-4D97-AF65-F5344CB8AC3E}">
        <p14:creationId xmlns:p14="http://schemas.microsoft.com/office/powerpoint/2010/main" val="3604618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Prerequisites</a:t>
            </a:r>
            <a:endParaRPr lang="en-IN"/>
          </a:p>
        </p:txBody>
      </p:sp>
      <p:sp>
        <p:nvSpPr>
          <p:cNvPr id="12" name="Content Placeholder 11"/>
          <p:cNvSpPr>
            <a:spLocks noGrp="1"/>
          </p:cNvSpPr>
          <p:nvPr>
            <p:ph idx="1"/>
          </p:nvPr>
        </p:nvSpPr>
        <p:spPr/>
        <p:txBody>
          <a:bodyPr/>
          <a:lstStyle/>
          <a:p>
            <a:r>
              <a:rPr lang="en-IN"/>
              <a:t>Basic programming skill</a:t>
            </a:r>
          </a:p>
          <a:p>
            <a:r>
              <a:rPr lang="en-IN"/>
              <a:t>Java knowledge mandatory </a:t>
            </a:r>
          </a:p>
        </p:txBody>
      </p:sp>
    </p:spTree>
    <p:extLst>
      <p:ext uri="{BB962C8B-B14F-4D97-AF65-F5344CB8AC3E}">
        <p14:creationId xmlns:p14="http://schemas.microsoft.com/office/powerpoint/2010/main" val="3385846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854E8-1DC5-4777-B279-0C4883C72C25}"/>
              </a:ext>
            </a:extLst>
          </p:cNvPr>
          <p:cNvSpPr>
            <a:spLocks noGrp="1"/>
          </p:cNvSpPr>
          <p:nvPr>
            <p:ph type="title"/>
          </p:nvPr>
        </p:nvSpPr>
        <p:spPr/>
        <p:txBody>
          <a:bodyPr>
            <a:normAutofit/>
          </a:bodyPr>
          <a:lstStyle/>
          <a:p>
            <a:r>
              <a:rPr lang="en-IN" sz="3600"/>
              <a:t>User Defined Exception</a:t>
            </a:r>
          </a:p>
        </p:txBody>
      </p:sp>
      <p:sp>
        <p:nvSpPr>
          <p:cNvPr id="3" name="Content Placeholder 2">
            <a:extLst>
              <a:ext uri="{FF2B5EF4-FFF2-40B4-BE49-F238E27FC236}">
                <a16:creationId xmlns:a16="http://schemas.microsoft.com/office/drawing/2014/main" id="{1B01C9A7-0617-45F0-BE88-2E53E02A32BE}"/>
              </a:ext>
            </a:extLst>
          </p:cNvPr>
          <p:cNvSpPr>
            <a:spLocks noGrp="1"/>
          </p:cNvSpPr>
          <p:nvPr>
            <p:ph idx="1"/>
          </p:nvPr>
        </p:nvSpPr>
        <p:spPr/>
        <p:txBody>
          <a:bodyPr/>
          <a:lstStyle/>
          <a:p>
            <a:pPr marL="0" indent="0">
              <a:buNone/>
            </a:pPr>
            <a:endParaRPr lang="en-IN"/>
          </a:p>
          <a:p>
            <a:pPr marL="0" indent="0">
              <a:buNone/>
            </a:pPr>
            <a:endParaRPr lang="en-IN"/>
          </a:p>
          <a:p>
            <a:endParaRPr lang="en-IN"/>
          </a:p>
        </p:txBody>
      </p:sp>
      <p:pic>
        <p:nvPicPr>
          <p:cNvPr id="5" name="Picture 4">
            <a:extLst>
              <a:ext uri="{FF2B5EF4-FFF2-40B4-BE49-F238E27FC236}">
                <a16:creationId xmlns:a16="http://schemas.microsoft.com/office/drawing/2014/main" id="{CB19970D-A7AA-492D-A413-7E9032B2CED0}"/>
              </a:ext>
            </a:extLst>
          </p:cNvPr>
          <p:cNvPicPr>
            <a:picLocks noChangeAspect="1"/>
          </p:cNvPicPr>
          <p:nvPr/>
        </p:nvPicPr>
        <p:blipFill>
          <a:blip r:embed="rId2"/>
          <a:stretch>
            <a:fillRect/>
          </a:stretch>
        </p:blipFill>
        <p:spPr>
          <a:xfrm>
            <a:off x="379199" y="1249341"/>
            <a:ext cx="8595989" cy="4927622"/>
          </a:xfrm>
          <a:prstGeom prst="rect">
            <a:avLst/>
          </a:prstGeom>
        </p:spPr>
      </p:pic>
    </p:spTree>
    <p:extLst>
      <p:ext uri="{BB962C8B-B14F-4D97-AF65-F5344CB8AC3E}">
        <p14:creationId xmlns:p14="http://schemas.microsoft.com/office/powerpoint/2010/main" val="530676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79402-8F67-4D05-9E2B-2D9D08AA2C4E}"/>
              </a:ext>
            </a:extLst>
          </p:cNvPr>
          <p:cNvSpPr>
            <a:spLocks noGrp="1"/>
          </p:cNvSpPr>
          <p:nvPr>
            <p:ph type="title"/>
          </p:nvPr>
        </p:nvSpPr>
        <p:spPr/>
        <p:txBody>
          <a:bodyPr/>
          <a:lstStyle/>
          <a:p>
            <a:r>
              <a:rPr lang="en-IN"/>
              <a:t>User Defined Exception</a:t>
            </a:r>
          </a:p>
        </p:txBody>
      </p:sp>
      <p:pic>
        <p:nvPicPr>
          <p:cNvPr id="3" name="Picture 2">
            <a:extLst>
              <a:ext uri="{FF2B5EF4-FFF2-40B4-BE49-F238E27FC236}">
                <a16:creationId xmlns:a16="http://schemas.microsoft.com/office/drawing/2014/main" id="{6FC1E703-68CF-46E4-967A-7D0BF95282D1}"/>
              </a:ext>
            </a:extLst>
          </p:cNvPr>
          <p:cNvPicPr>
            <a:picLocks noChangeAspect="1"/>
          </p:cNvPicPr>
          <p:nvPr/>
        </p:nvPicPr>
        <p:blipFill>
          <a:blip r:embed="rId2"/>
          <a:stretch>
            <a:fillRect/>
          </a:stretch>
        </p:blipFill>
        <p:spPr>
          <a:xfrm>
            <a:off x="379200" y="1452049"/>
            <a:ext cx="4305300" cy="2800350"/>
          </a:xfrm>
          <a:prstGeom prst="rect">
            <a:avLst/>
          </a:prstGeom>
        </p:spPr>
      </p:pic>
      <p:sp>
        <p:nvSpPr>
          <p:cNvPr id="4" name="Rectangle 3">
            <a:extLst>
              <a:ext uri="{FF2B5EF4-FFF2-40B4-BE49-F238E27FC236}">
                <a16:creationId xmlns:a16="http://schemas.microsoft.com/office/drawing/2014/main" id="{E933EE31-552C-49CC-801B-278C2CF68C04}"/>
              </a:ext>
            </a:extLst>
          </p:cNvPr>
          <p:cNvSpPr/>
          <p:nvPr/>
        </p:nvSpPr>
        <p:spPr>
          <a:xfrm>
            <a:off x="4472898" y="1694073"/>
            <a:ext cx="934871" cy="369332"/>
          </a:xfrm>
          <a:prstGeom prst="rect">
            <a:avLst/>
          </a:prstGeom>
        </p:spPr>
        <p:txBody>
          <a:bodyPr wrap="none">
            <a:spAutoFit/>
          </a:bodyPr>
          <a:lstStyle/>
          <a:p>
            <a:r>
              <a:rPr lang="en-IN" u="sng"/>
              <a:t>Output:</a:t>
            </a:r>
          </a:p>
        </p:txBody>
      </p:sp>
      <p:pic>
        <p:nvPicPr>
          <p:cNvPr id="5" name="Picture 4">
            <a:extLst>
              <a:ext uri="{FF2B5EF4-FFF2-40B4-BE49-F238E27FC236}">
                <a16:creationId xmlns:a16="http://schemas.microsoft.com/office/drawing/2014/main" id="{7853AC15-7358-4C4B-AD58-76FEB634545D}"/>
              </a:ext>
            </a:extLst>
          </p:cNvPr>
          <p:cNvPicPr>
            <a:picLocks noChangeAspect="1"/>
          </p:cNvPicPr>
          <p:nvPr/>
        </p:nvPicPr>
        <p:blipFill>
          <a:blip r:embed="rId3"/>
          <a:stretch>
            <a:fillRect/>
          </a:stretch>
        </p:blipFill>
        <p:spPr>
          <a:xfrm>
            <a:off x="4572219" y="2270686"/>
            <a:ext cx="3019425" cy="1838325"/>
          </a:xfrm>
          <a:prstGeom prst="rect">
            <a:avLst/>
          </a:prstGeom>
        </p:spPr>
      </p:pic>
      <p:sp>
        <p:nvSpPr>
          <p:cNvPr id="6" name="Rectangle 5">
            <a:extLst>
              <a:ext uri="{FF2B5EF4-FFF2-40B4-BE49-F238E27FC236}">
                <a16:creationId xmlns:a16="http://schemas.microsoft.com/office/drawing/2014/main" id="{9F3627B2-CF31-4E77-BB83-79A274ED5ADA}"/>
              </a:ext>
            </a:extLst>
          </p:cNvPr>
          <p:cNvSpPr/>
          <p:nvPr/>
        </p:nvSpPr>
        <p:spPr>
          <a:xfrm>
            <a:off x="9034031" y="1674700"/>
            <a:ext cx="934871" cy="369332"/>
          </a:xfrm>
          <a:prstGeom prst="rect">
            <a:avLst/>
          </a:prstGeom>
        </p:spPr>
        <p:txBody>
          <a:bodyPr wrap="none">
            <a:spAutoFit/>
          </a:bodyPr>
          <a:lstStyle/>
          <a:p>
            <a:r>
              <a:rPr lang="en-IN" u="sng"/>
              <a:t>Output:</a:t>
            </a:r>
          </a:p>
        </p:txBody>
      </p:sp>
      <p:pic>
        <p:nvPicPr>
          <p:cNvPr id="7" name="Picture 6">
            <a:extLst>
              <a:ext uri="{FF2B5EF4-FFF2-40B4-BE49-F238E27FC236}">
                <a16:creationId xmlns:a16="http://schemas.microsoft.com/office/drawing/2014/main" id="{9CF4076D-FA9B-4280-81EF-4CAFA6813992}"/>
              </a:ext>
            </a:extLst>
          </p:cNvPr>
          <p:cNvPicPr>
            <a:picLocks noChangeAspect="1"/>
          </p:cNvPicPr>
          <p:nvPr/>
        </p:nvPicPr>
        <p:blipFill>
          <a:blip r:embed="rId4"/>
          <a:stretch>
            <a:fillRect/>
          </a:stretch>
        </p:blipFill>
        <p:spPr>
          <a:xfrm>
            <a:off x="8450913" y="2270686"/>
            <a:ext cx="3333750" cy="3457575"/>
          </a:xfrm>
          <a:prstGeom prst="rect">
            <a:avLst/>
          </a:prstGeom>
        </p:spPr>
      </p:pic>
    </p:spTree>
    <p:extLst>
      <p:ext uri="{BB962C8B-B14F-4D97-AF65-F5344CB8AC3E}">
        <p14:creationId xmlns:p14="http://schemas.microsoft.com/office/powerpoint/2010/main" val="2357811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21BBD-4200-48AE-BF1E-5C3FFAC74503}"/>
              </a:ext>
            </a:extLst>
          </p:cNvPr>
          <p:cNvSpPr>
            <a:spLocks noGrp="1"/>
          </p:cNvSpPr>
          <p:nvPr>
            <p:ph type="title"/>
          </p:nvPr>
        </p:nvSpPr>
        <p:spPr/>
        <p:txBody>
          <a:bodyPr/>
          <a:lstStyle/>
          <a:p>
            <a:r>
              <a:rPr lang="en-IN"/>
              <a:t>MEMORY MANAGEMENT INTRODUCTION</a:t>
            </a:r>
          </a:p>
        </p:txBody>
      </p:sp>
      <p:sp>
        <p:nvSpPr>
          <p:cNvPr id="3" name="Rectangle 2">
            <a:extLst>
              <a:ext uri="{FF2B5EF4-FFF2-40B4-BE49-F238E27FC236}">
                <a16:creationId xmlns:a16="http://schemas.microsoft.com/office/drawing/2014/main" id="{D6D47F76-2682-43B5-9ECB-2E5EE1DDF3B2}"/>
              </a:ext>
            </a:extLst>
          </p:cNvPr>
          <p:cNvSpPr/>
          <p:nvPr/>
        </p:nvSpPr>
        <p:spPr>
          <a:xfrm>
            <a:off x="379199" y="1343801"/>
            <a:ext cx="11189949" cy="3431709"/>
          </a:xfrm>
          <a:prstGeom prst="rect">
            <a:avLst/>
          </a:prstGeom>
        </p:spPr>
        <p:txBody>
          <a:bodyPr wrap="square">
            <a:spAutoFit/>
          </a:bodyPr>
          <a:lstStyle/>
          <a:p>
            <a:pPr marL="342900" indent="-342900" algn="just">
              <a:lnSpc>
                <a:spcPct val="80000"/>
              </a:lnSpc>
              <a:spcBef>
                <a:spcPts val="1000"/>
              </a:spcBef>
              <a:buFont typeface="Arial" panose="020B0604020202020204" pitchFamily="34" charset="0"/>
              <a:buChar char="•"/>
            </a:pPr>
            <a:r>
              <a:rPr lang="en-US" sz="2400">
                <a:latin typeface="Calibri" charset="0"/>
                <a:cs typeface="Calibri" charset="0"/>
              </a:rPr>
              <a:t>In C/C++, programmer is responsible for both creation and destruction of objects. Usually programmer neglects destruction of useless objects. Due to this negligence, at certain point, for creation of new objects, sufficient memory may not be available and entire program will terminate abnormally causing </a:t>
            </a:r>
            <a:r>
              <a:rPr lang="en-US" sz="2400" err="1">
                <a:latin typeface="Calibri" charset="0"/>
                <a:cs typeface="Calibri" charset="0"/>
              </a:rPr>
              <a:t>OutOfMemoryErrors</a:t>
            </a:r>
            <a:r>
              <a:rPr lang="en-US" sz="2400">
                <a:latin typeface="Calibri" charset="0"/>
                <a:cs typeface="Calibri" charset="0"/>
              </a:rPr>
              <a:t>.</a:t>
            </a:r>
          </a:p>
          <a:p>
            <a:pPr marL="342900" indent="-342900" algn="just">
              <a:lnSpc>
                <a:spcPct val="80000"/>
              </a:lnSpc>
              <a:spcBef>
                <a:spcPts val="1000"/>
              </a:spcBef>
              <a:buFont typeface="Arial" panose="020B0604020202020204" pitchFamily="34" charset="0"/>
              <a:buChar char="•"/>
            </a:pPr>
            <a:r>
              <a:rPr lang="en-US" sz="2400">
                <a:latin typeface="Calibri" charset="0"/>
                <a:cs typeface="Calibri" charset="0"/>
              </a:rPr>
              <a:t>But in Java, the programmer need not to care for all those objects which are no longer in use. Garbage collector destroys these objects.</a:t>
            </a:r>
          </a:p>
          <a:p>
            <a:pPr marL="342900" indent="-342900" algn="just">
              <a:lnSpc>
                <a:spcPct val="80000"/>
              </a:lnSpc>
              <a:spcBef>
                <a:spcPts val="1000"/>
              </a:spcBef>
              <a:buFont typeface="Arial" panose="020B0604020202020204" pitchFamily="34" charset="0"/>
              <a:buChar char="•"/>
            </a:pPr>
            <a:r>
              <a:rPr lang="en-US" sz="2400">
                <a:latin typeface="Calibri" charset="0"/>
                <a:cs typeface="Calibri" charset="0"/>
              </a:rPr>
              <a:t>Garbage collector is best example of </a:t>
            </a:r>
            <a:r>
              <a:rPr lang="en-US" sz="2400">
                <a:latin typeface="Calibri" charset="0"/>
                <a:cs typeface="Calibri" charset="0"/>
                <a:hlinkClick r:id="rId2"/>
              </a:rPr>
              <a:t>Daemon thread</a:t>
            </a:r>
            <a:r>
              <a:rPr lang="en-US" sz="2400">
                <a:latin typeface="Calibri" charset="0"/>
                <a:cs typeface="Calibri" charset="0"/>
              </a:rPr>
              <a:t> as it is always running in background.</a:t>
            </a:r>
          </a:p>
          <a:p>
            <a:pPr marL="342900" indent="-342900" algn="just">
              <a:lnSpc>
                <a:spcPct val="80000"/>
              </a:lnSpc>
              <a:spcBef>
                <a:spcPts val="1000"/>
              </a:spcBef>
              <a:buFont typeface="Arial" panose="020B0604020202020204" pitchFamily="34" charset="0"/>
              <a:buChar char="•"/>
            </a:pPr>
            <a:r>
              <a:rPr lang="en-US" sz="2400">
                <a:latin typeface="Calibri" charset="0"/>
                <a:cs typeface="Calibri" charset="0"/>
              </a:rPr>
              <a:t>Main objective of Garbage Collector is to free heap memory by destroying unreachable objects.</a:t>
            </a:r>
          </a:p>
        </p:txBody>
      </p:sp>
    </p:spTree>
    <p:extLst>
      <p:ext uri="{BB962C8B-B14F-4D97-AF65-F5344CB8AC3E}">
        <p14:creationId xmlns:p14="http://schemas.microsoft.com/office/powerpoint/2010/main" val="29299859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5C9BA-41CC-4E6D-89E6-F24566314FAD}"/>
              </a:ext>
            </a:extLst>
          </p:cNvPr>
          <p:cNvSpPr>
            <a:spLocks noGrp="1"/>
          </p:cNvSpPr>
          <p:nvPr>
            <p:ph type="title"/>
          </p:nvPr>
        </p:nvSpPr>
        <p:spPr/>
        <p:txBody>
          <a:bodyPr/>
          <a:lstStyle/>
          <a:p>
            <a:r>
              <a:rPr lang="en-IN"/>
              <a:t>Important terms :</a:t>
            </a:r>
          </a:p>
        </p:txBody>
      </p:sp>
      <p:sp>
        <p:nvSpPr>
          <p:cNvPr id="3" name="Rectangle 2">
            <a:extLst>
              <a:ext uri="{FF2B5EF4-FFF2-40B4-BE49-F238E27FC236}">
                <a16:creationId xmlns:a16="http://schemas.microsoft.com/office/drawing/2014/main" id="{9F68D9E2-5797-49FD-80BD-F854DC5F98E4}"/>
              </a:ext>
            </a:extLst>
          </p:cNvPr>
          <p:cNvSpPr/>
          <p:nvPr/>
        </p:nvSpPr>
        <p:spPr>
          <a:xfrm>
            <a:off x="379199" y="1284309"/>
            <a:ext cx="11163443" cy="4959306"/>
          </a:xfrm>
          <a:prstGeom prst="rect">
            <a:avLst/>
          </a:prstGeom>
        </p:spPr>
        <p:txBody>
          <a:bodyPr wrap="square">
            <a:spAutoFit/>
          </a:bodyPr>
          <a:lstStyle/>
          <a:p>
            <a:pPr marL="342900" indent="-342900" algn="just">
              <a:lnSpc>
                <a:spcPct val="80000"/>
              </a:lnSpc>
              <a:spcBef>
                <a:spcPts val="1000"/>
              </a:spcBef>
              <a:buFont typeface="Arial" panose="020B0604020202020204" pitchFamily="34" charset="0"/>
              <a:buChar char="•"/>
            </a:pPr>
            <a:r>
              <a:rPr lang="en-US" sz="2400" b="1">
                <a:latin typeface="Calibri" charset="0"/>
                <a:cs typeface="Calibri" charset="0"/>
              </a:rPr>
              <a:t>Unreachable objects </a:t>
            </a:r>
            <a:r>
              <a:rPr lang="en-US" sz="2400">
                <a:latin typeface="Calibri" charset="0"/>
                <a:cs typeface="Calibri" charset="0"/>
              </a:rPr>
              <a:t>: An object is said to be unreachable iff it doesn’t contain any reference to it. Also note that objects which are part of </a:t>
            </a:r>
            <a:r>
              <a:rPr lang="en-US" sz="2400">
                <a:latin typeface="Calibri" charset="0"/>
                <a:cs typeface="Calibri" charset="0"/>
                <a:hlinkClick r:id="rId2"/>
              </a:rPr>
              <a:t>island of isolation</a:t>
            </a:r>
            <a:r>
              <a:rPr lang="en-US" sz="2400">
                <a:latin typeface="Calibri" charset="0"/>
                <a:cs typeface="Calibri" charset="0"/>
              </a:rPr>
              <a:t> are also unreachable.</a:t>
            </a:r>
          </a:p>
          <a:p>
            <a:pPr marL="342900" indent="-342900" algn="just">
              <a:lnSpc>
                <a:spcPct val="80000"/>
              </a:lnSpc>
              <a:spcBef>
                <a:spcPts val="1000"/>
              </a:spcBef>
              <a:buFont typeface="Arial" panose="020B0604020202020204" pitchFamily="34" charset="0"/>
              <a:buChar char="•"/>
            </a:pPr>
            <a:endParaRPr lang="en-US" sz="2400">
              <a:latin typeface="Calibri" charset="0"/>
              <a:cs typeface="Calibri" charset="0"/>
            </a:endParaRPr>
          </a:p>
          <a:p>
            <a:pPr marL="342900" indent="-342900" algn="just">
              <a:lnSpc>
                <a:spcPct val="80000"/>
              </a:lnSpc>
              <a:spcBef>
                <a:spcPts val="1000"/>
              </a:spcBef>
              <a:buFont typeface="Arial" panose="020B0604020202020204" pitchFamily="34" charset="0"/>
              <a:buChar char="•"/>
            </a:pPr>
            <a:endParaRPr lang="en-US" sz="2400">
              <a:latin typeface="Calibri" charset="0"/>
              <a:cs typeface="Calibri" charset="0"/>
            </a:endParaRPr>
          </a:p>
          <a:p>
            <a:pPr marL="342900" indent="-342900" algn="just">
              <a:lnSpc>
                <a:spcPct val="80000"/>
              </a:lnSpc>
              <a:spcBef>
                <a:spcPts val="1000"/>
              </a:spcBef>
              <a:buFont typeface="Arial" panose="020B0604020202020204" pitchFamily="34" charset="0"/>
              <a:buChar char="•"/>
            </a:pPr>
            <a:endParaRPr lang="en-US" sz="2400">
              <a:latin typeface="Calibri" charset="0"/>
              <a:cs typeface="Calibri" charset="0"/>
            </a:endParaRPr>
          </a:p>
          <a:p>
            <a:pPr marL="342900" indent="-342900" algn="just">
              <a:lnSpc>
                <a:spcPct val="80000"/>
              </a:lnSpc>
              <a:spcBef>
                <a:spcPts val="1000"/>
              </a:spcBef>
              <a:buFont typeface="Arial" panose="020B0604020202020204" pitchFamily="34" charset="0"/>
              <a:buChar char="•"/>
            </a:pPr>
            <a:endParaRPr lang="en-US" sz="2400">
              <a:latin typeface="Calibri" charset="0"/>
              <a:cs typeface="Calibri" charset="0"/>
            </a:endParaRPr>
          </a:p>
          <a:p>
            <a:pPr marL="342900" indent="-342900" algn="just">
              <a:lnSpc>
                <a:spcPct val="80000"/>
              </a:lnSpc>
              <a:spcBef>
                <a:spcPts val="1000"/>
              </a:spcBef>
              <a:buFont typeface="Arial" panose="020B0604020202020204" pitchFamily="34" charset="0"/>
              <a:buChar char="•"/>
            </a:pPr>
            <a:endParaRPr lang="en-US" sz="2400">
              <a:latin typeface="Calibri" charset="0"/>
              <a:cs typeface="Calibri" charset="0"/>
            </a:endParaRPr>
          </a:p>
          <a:p>
            <a:pPr marL="342900" indent="-342900" algn="just">
              <a:lnSpc>
                <a:spcPct val="80000"/>
              </a:lnSpc>
              <a:spcBef>
                <a:spcPts val="1000"/>
              </a:spcBef>
              <a:buFont typeface="Arial" panose="020B0604020202020204" pitchFamily="34" charset="0"/>
              <a:buChar char="•"/>
            </a:pPr>
            <a:endParaRPr lang="en-US" sz="2400">
              <a:latin typeface="Calibri" charset="0"/>
              <a:cs typeface="Calibri" charset="0"/>
            </a:endParaRPr>
          </a:p>
          <a:p>
            <a:pPr marL="342900" indent="-342900" algn="just">
              <a:lnSpc>
                <a:spcPct val="80000"/>
              </a:lnSpc>
              <a:spcBef>
                <a:spcPts val="1000"/>
              </a:spcBef>
              <a:buFont typeface="Arial" panose="020B0604020202020204" pitchFamily="34" charset="0"/>
              <a:buChar char="•"/>
            </a:pPr>
            <a:endParaRPr lang="en-US" sz="2400" b="1">
              <a:latin typeface="Calibri" charset="0"/>
              <a:cs typeface="Calibri" charset="0"/>
            </a:endParaRPr>
          </a:p>
          <a:p>
            <a:pPr marL="342900" indent="-342900" algn="just">
              <a:lnSpc>
                <a:spcPct val="80000"/>
              </a:lnSpc>
              <a:spcBef>
                <a:spcPts val="1000"/>
              </a:spcBef>
              <a:buFont typeface="Arial" panose="020B0604020202020204" pitchFamily="34" charset="0"/>
              <a:buChar char="•"/>
            </a:pPr>
            <a:r>
              <a:rPr lang="en-US" sz="2400" b="1">
                <a:latin typeface="Calibri" charset="0"/>
                <a:cs typeface="Calibri" charset="0"/>
              </a:rPr>
              <a:t>Eligibility for garbage collection </a:t>
            </a:r>
            <a:r>
              <a:rPr lang="en-US" sz="2400">
                <a:latin typeface="Calibri" charset="0"/>
                <a:cs typeface="Calibri" charset="0"/>
              </a:rPr>
              <a:t>: An object is said to be eligible for GC(garbage collection) if it is unreachable. In above image, after i = null; integer object 4 in heap area is eligible for garbage collection </a:t>
            </a:r>
            <a:endParaRPr lang="en-IN" sz="2400">
              <a:latin typeface="Calibri" charset="0"/>
              <a:cs typeface="Calibri" charset="0"/>
            </a:endParaRPr>
          </a:p>
        </p:txBody>
      </p:sp>
      <p:pic>
        <p:nvPicPr>
          <p:cNvPr id="5" name="Picture 4">
            <a:extLst>
              <a:ext uri="{FF2B5EF4-FFF2-40B4-BE49-F238E27FC236}">
                <a16:creationId xmlns:a16="http://schemas.microsoft.com/office/drawing/2014/main" id="{A0D5A8EA-6BA4-4DAC-B30B-6973DED9C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1289" y="1842640"/>
            <a:ext cx="4065909" cy="3474427"/>
          </a:xfrm>
          <a:prstGeom prst="rect">
            <a:avLst/>
          </a:prstGeom>
        </p:spPr>
      </p:pic>
    </p:spTree>
    <p:extLst>
      <p:ext uri="{BB962C8B-B14F-4D97-AF65-F5344CB8AC3E}">
        <p14:creationId xmlns:p14="http://schemas.microsoft.com/office/powerpoint/2010/main" val="3551392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0D89F-43ED-4A72-B8E9-9EE6EDE2D23F}"/>
              </a:ext>
            </a:extLst>
          </p:cNvPr>
          <p:cNvSpPr>
            <a:spLocks noGrp="1"/>
          </p:cNvSpPr>
          <p:nvPr>
            <p:ph type="title"/>
          </p:nvPr>
        </p:nvSpPr>
        <p:spPr/>
        <p:txBody>
          <a:bodyPr/>
          <a:lstStyle/>
          <a:p>
            <a:r>
              <a:rPr lang="en-US"/>
              <a:t>Ways to make an object eligible for GC</a:t>
            </a:r>
            <a:endParaRPr lang="en-IN"/>
          </a:p>
        </p:txBody>
      </p:sp>
      <p:sp>
        <p:nvSpPr>
          <p:cNvPr id="3" name="Rectangle 2">
            <a:extLst>
              <a:ext uri="{FF2B5EF4-FFF2-40B4-BE49-F238E27FC236}">
                <a16:creationId xmlns:a16="http://schemas.microsoft.com/office/drawing/2014/main" id="{BA1EC90D-AFC8-4D18-98CA-CA270579BFB9}"/>
              </a:ext>
            </a:extLst>
          </p:cNvPr>
          <p:cNvSpPr/>
          <p:nvPr/>
        </p:nvSpPr>
        <p:spPr>
          <a:xfrm>
            <a:off x="379200" y="1168930"/>
            <a:ext cx="11189948" cy="3046988"/>
          </a:xfrm>
          <a:prstGeom prst="rect">
            <a:avLst/>
          </a:prstGeom>
        </p:spPr>
        <p:txBody>
          <a:bodyPr wrap="square">
            <a:spAutoFit/>
          </a:bodyPr>
          <a:lstStyle/>
          <a:p>
            <a:pPr>
              <a:buFont typeface="Arial" panose="020B0604020202020204" pitchFamily="34" charset="0"/>
              <a:buChar char="•"/>
            </a:pPr>
            <a:r>
              <a:rPr lang="en-US" sz="2400"/>
              <a:t>Even though programmer is not responsible to destroy useless objects but it is highly recommended to make an object unreachable(thus eligible for GC) if it is no longer required.</a:t>
            </a:r>
          </a:p>
          <a:p>
            <a:pPr>
              <a:buFont typeface="Arial" panose="020B0604020202020204" pitchFamily="34" charset="0"/>
              <a:buChar char="•"/>
            </a:pPr>
            <a:r>
              <a:rPr lang="en-US" sz="2400"/>
              <a:t>There are generally four different ways to make an object eligible for garbage collection. </a:t>
            </a:r>
          </a:p>
          <a:p>
            <a:pPr marL="1143000" lvl="2" indent="-228600">
              <a:buFont typeface="Arial" panose="020B0604020202020204" pitchFamily="34" charset="0"/>
              <a:buChar char="•"/>
            </a:pPr>
            <a:r>
              <a:rPr lang="en-US" sz="2400"/>
              <a:t>Nullifying the reference variable</a:t>
            </a:r>
          </a:p>
          <a:p>
            <a:pPr marL="1143000" lvl="2" indent="-228600">
              <a:buFont typeface="Arial" panose="020B0604020202020204" pitchFamily="34" charset="0"/>
              <a:buChar char="•"/>
            </a:pPr>
            <a:r>
              <a:rPr lang="en-US" sz="2400"/>
              <a:t>Re-assigning the reference variable</a:t>
            </a:r>
          </a:p>
          <a:p>
            <a:pPr marL="1143000" lvl="2" indent="-228600">
              <a:buFont typeface="Arial" panose="020B0604020202020204" pitchFamily="34" charset="0"/>
              <a:buChar char="•"/>
            </a:pPr>
            <a:r>
              <a:rPr lang="en-US" sz="2400"/>
              <a:t>Object created inside method</a:t>
            </a:r>
          </a:p>
          <a:p>
            <a:pPr marL="1143000" lvl="2" indent="-228600">
              <a:buFont typeface="Arial" panose="020B0604020202020204" pitchFamily="34" charset="0"/>
              <a:buChar char="•"/>
            </a:pPr>
            <a:r>
              <a:rPr lang="en-US" sz="2400"/>
              <a:t>Island of Isolation</a:t>
            </a:r>
          </a:p>
        </p:txBody>
      </p:sp>
      <p:sp>
        <p:nvSpPr>
          <p:cNvPr id="4" name="Rectangle 3">
            <a:extLst>
              <a:ext uri="{FF2B5EF4-FFF2-40B4-BE49-F238E27FC236}">
                <a16:creationId xmlns:a16="http://schemas.microsoft.com/office/drawing/2014/main" id="{46915E48-63F9-4891-8938-09EC5A709E61}"/>
              </a:ext>
            </a:extLst>
          </p:cNvPr>
          <p:cNvSpPr/>
          <p:nvPr/>
        </p:nvSpPr>
        <p:spPr>
          <a:xfrm>
            <a:off x="379200" y="4320354"/>
            <a:ext cx="10129774" cy="1938992"/>
          </a:xfrm>
          <a:prstGeom prst="rect">
            <a:avLst/>
          </a:prstGeom>
        </p:spPr>
        <p:txBody>
          <a:bodyPr wrap="square">
            <a:spAutoFit/>
          </a:bodyPr>
          <a:lstStyle/>
          <a:p>
            <a:pPr lvl="2"/>
            <a:r>
              <a:rPr lang="en-US" sz="2400" b="1"/>
              <a:t>Note : </a:t>
            </a:r>
          </a:p>
          <a:p>
            <a:pPr marL="1143000" lvl="2" indent="-228600">
              <a:buFont typeface="Arial" panose="020B0604020202020204" pitchFamily="34" charset="0"/>
              <a:buChar char="•"/>
            </a:pPr>
            <a:r>
              <a:rPr lang="en-US" sz="2400"/>
              <a:t>There is no guarantee that any one of above two methods will definitely run Garbage Collector.</a:t>
            </a:r>
          </a:p>
          <a:p>
            <a:pPr marL="1143000" lvl="2" indent="-228600">
              <a:buFont typeface="Arial" panose="020B0604020202020204" pitchFamily="34" charset="0"/>
              <a:buChar char="•"/>
            </a:pPr>
            <a:r>
              <a:rPr lang="en-US" sz="2400"/>
              <a:t>The call </a:t>
            </a:r>
            <a:r>
              <a:rPr lang="en-US" sz="2400" err="1"/>
              <a:t>System.gc</a:t>
            </a:r>
            <a:r>
              <a:rPr lang="en-US" sz="2400"/>
              <a:t>() is effectively equivalent to the call : </a:t>
            </a:r>
            <a:r>
              <a:rPr lang="en-US" sz="2400" err="1"/>
              <a:t>Runtime.getRuntime</a:t>
            </a:r>
            <a:r>
              <a:rPr lang="en-US" sz="2400"/>
              <a:t>().</a:t>
            </a:r>
            <a:r>
              <a:rPr lang="en-US" sz="2400" err="1"/>
              <a:t>gc</a:t>
            </a:r>
            <a:r>
              <a:rPr lang="en-US" sz="2400"/>
              <a:t>()</a:t>
            </a:r>
          </a:p>
        </p:txBody>
      </p:sp>
    </p:spTree>
    <p:extLst>
      <p:ext uri="{BB962C8B-B14F-4D97-AF65-F5344CB8AC3E}">
        <p14:creationId xmlns:p14="http://schemas.microsoft.com/office/powerpoint/2010/main" val="3232990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4D13-CA20-4CFF-8684-4D94963C5851}"/>
              </a:ext>
            </a:extLst>
          </p:cNvPr>
          <p:cNvSpPr>
            <a:spLocks noGrp="1"/>
          </p:cNvSpPr>
          <p:nvPr>
            <p:ph type="title"/>
          </p:nvPr>
        </p:nvSpPr>
        <p:spPr/>
        <p:txBody>
          <a:bodyPr/>
          <a:lstStyle/>
          <a:p>
            <a:r>
              <a:rPr lang="en-US"/>
              <a:t>How to make object eligible for garbage collection  </a:t>
            </a:r>
            <a:endParaRPr lang="en-IN"/>
          </a:p>
        </p:txBody>
      </p:sp>
      <p:sp>
        <p:nvSpPr>
          <p:cNvPr id="3" name="Rectangle 2">
            <a:extLst>
              <a:ext uri="{FF2B5EF4-FFF2-40B4-BE49-F238E27FC236}">
                <a16:creationId xmlns:a16="http://schemas.microsoft.com/office/drawing/2014/main" id="{3574A7FC-335A-4BB4-9984-40322D26EADD}"/>
              </a:ext>
            </a:extLst>
          </p:cNvPr>
          <p:cNvSpPr/>
          <p:nvPr/>
        </p:nvSpPr>
        <p:spPr>
          <a:xfrm>
            <a:off x="379199" y="1292090"/>
            <a:ext cx="11242957" cy="3785652"/>
          </a:xfrm>
          <a:prstGeom prst="rect">
            <a:avLst/>
          </a:prstGeom>
        </p:spPr>
        <p:txBody>
          <a:bodyPr wrap="square">
            <a:spAutoFit/>
          </a:bodyPr>
          <a:lstStyle/>
          <a:p>
            <a:pPr marL="285750" indent="-285750">
              <a:buFont typeface="Arial" panose="020B0604020202020204" pitchFamily="34" charset="0"/>
              <a:buChar char="•"/>
            </a:pPr>
            <a:r>
              <a:rPr lang="en-US" sz="2400"/>
              <a:t>Once we made object eligible for garbage collection, it may not destroy immediately by garbage collector. Whenever JVM runs Garbage Collector program, then only object will be destroyed. But when JVM runs Garbage Collector, we can not expect.</a:t>
            </a:r>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r>
              <a:rPr lang="en-US" sz="2400"/>
              <a:t>We can also request JVM to run Garbage Collector. There are two ways to do it : </a:t>
            </a:r>
          </a:p>
          <a:p>
            <a:pPr marL="1200150" lvl="2" indent="-285750">
              <a:buFont typeface="Arial" panose="020B0604020202020204" pitchFamily="34" charset="0"/>
              <a:buChar char="•"/>
            </a:pPr>
            <a:r>
              <a:rPr lang="en-US" sz="2400"/>
              <a:t>Using </a:t>
            </a:r>
            <a:r>
              <a:rPr lang="en-US" sz="2400" err="1"/>
              <a:t>System.gc</a:t>
            </a:r>
            <a:r>
              <a:rPr lang="en-US" sz="2400"/>
              <a:t>() method : System class contain static method </a:t>
            </a:r>
            <a:r>
              <a:rPr lang="en-US" sz="2400" err="1"/>
              <a:t>gc</a:t>
            </a:r>
            <a:r>
              <a:rPr lang="en-US" sz="2400"/>
              <a:t>() for requesting JVM to run Garbage Collector.</a:t>
            </a:r>
          </a:p>
          <a:p>
            <a:pPr marL="1200150" lvl="2" indent="-285750">
              <a:buFont typeface="Arial" panose="020B0604020202020204" pitchFamily="34" charset="0"/>
              <a:buChar char="•"/>
            </a:pPr>
            <a:r>
              <a:rPr lang="en-US" sz="2400"/>
              <a:t>Using </a:t>
            </a:r>
            <a:r>
              <a:rPr lang="en-US" sz="2400" err="1"/>
              <a:t>Runtime.getRuntime</a:t>
            </a:r>
            <a:r>
              <a:rPr lang="en-US" sz="2400"/>
              <a:t>().</a:t>
            </a:r>
            <a:r>
              <a:rPr lang="en-US" sz="2400" err="1"/>
              <a:t>gc</a:t>
            </a:r>
            <a:r>
              <a:rPr lang="en-US" sz="2400"/>
              <a:t>() method : Runtime class allows the application to interface with the JVM in which the application is running. Hence by using its </a:t>
            </a:r>
            <a:r>
              <a:rPr lang="en-US" sz="2400" err="1"/>
              <a:t>gc</a:t>
            </a:r>
            <a:r>
              <a:rPr lang="en-US" sz="2400"/>
              <a:t>() method, we can request JVM to run Garbage Collector.</a:t>
            </a:r>
          </a:p>
        </p:txBody>
      </p:sp>
    </p:spTree>
    <p:extLst>
      <p:ext uri="{BB962C8B-B14F-4D97-AF65-F5344CB8AC3E}">
        <p14:creationId xmlns:p14="http://schemas.microsoft.com/office/powerpoint/2010/main" val="2273192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4A267-4C9F-4DEC-ADFB-A0969F5A47E1}"/>
              </a:ext>
            </a:extLst>
          </p:cNvPr>
          <p:cNvSpPr>
            <a:spLocks noGrp="1"/>
          </p:cNvSpPr>
          <p:nvPr>
            <p:ph type="title"/>
          </p:nvPr>
        </p:nvSpPr>
        <p:spPr/>
        <p:txBody>
          <a:bodyPr/>
          <a:lstStyle/>
          <a:p>
            <a:r>
              <a:rPr lang="en-IN"/>
              <a:t>Example</a:t>
            </a:r>
          </a:p>
        </p:txBody>
      </p:sp>
      <p:pic>
        <p:nvPicPr>
          <p:cNvPr id="3" name="Picture 2">
            <a:extLst>
              <a:ext uri="{FF2B5EF4-FFF2-40B4-BE49-F238E27FC236}">
                <a16:creationId xmlns:a16="http://schemas.microsoft.com/office/drawing/2014/main" id="{61AE51EF-FCD2-4DAF-A176-89B5FE980E58}"/>
              </a:ext>
            </a:extLst>
          </p:cNvPr>
          <p:cNvPicPr>
            <a:picLocks noChangeAspect="1"/>
          </p:cNvPicPr>
          <p:nvPr/>
        </p:nvPicPr>
        <p:blipFill>
          <a:blip r:embed="rId2"/>
          <a:stretch>
            <a:fillRect/>
          </a:stretch>
        </p:blipFill>
        <p:spPr>
          <a:xfrm>
            <a:off x="379200" y="1285436"/>
            <a:ext cx="8370905" cy="3441310"/>
          </a:xfrm>
          <a:prstGeom prst="rect">
            <a:avLst/>
          </a:prstGeom>
        </p:spPr>
      </p:pic>
      <p:pic>
        <p:nvPicPr>
          <p:cNvPr id="4" name="Picture 3">
            <a:extLst>
              <a:ext uri="{FF2B5EF4-FFF2-40B4-BE49-F238E27FC236}">
                <a16:creationId xmlns:a16="http://schemas.microsoft.com/office/drawing/2014/main" id="{B41F6DA7-100B-42F9-8FCF-848263D55972}"/>
              </a:ext>
            </a:extLst>
          </p:cNvPr>
          <p:cNvPicPr>
            <a:picLocks noChangeAspect="1"/>
          </p:cNvPicPr>
          <p:nvPr/>
        </p:nvPicPr>
        <p:blipFill>
          <a:blip r:embed="rId3"/>
          <a:stretch>
            <a:fillRect/>
          </a:stretch>
        </p:blipFill>
        <p:spPr>
          <a:xfrm>
            <a:off x="379200" y="5139823"/>
            <a:ext cx="5353050" cy="1333500"/>
          </a:xfrm>
          <a:prstGeom prst="rect">
            <a:avLst/>
          </a:prstGeom>
        </p:spPr>
      </p:pic>
      <p:sp>
        <p:nvSpPr>
          <p:cNvPr id="5" name="Rectangle 4">
            <a:extLst>
              <a:ext uri="{FF2B5EF4-FFF2-40B4-BE49-F238E27FC236}">
                <a16:creationId xmlns:a16="http://schemas.microsoft.com/office/drawing/2014/main" id="{C1855E79-D7CE-4C38-8BD3-8172B16A2A1A}"/>
              </a:ext>
            </a:extLst>
          </p:cNvPr>
          <p:cNvSpPr/>
          <p:nvPr/>
        </p:nvSpPr>
        <p:spPr>
          <a:xfrm>
            <a:off x="221335" y="4726746"/>
            <a:ext cx="934871" cy="369332"/>
          </a:xfrm>
          <a:prstGeom prst="rect">
            <a:avLst/>
          </a:prstGeom>
        </p:spPr>
        <p:txBody>
          <a:bodyPr wrap="none">
            <a:spAutoFit/>
          </a:bodyPr>
          <a:lstStyle/>
          <a:p>
            <a:r>
              <a:rPr lang="en-IN" u="sng"/>
              <a:t>Output:</a:t>
            </a:r>
          </a:p>
        </p:txBody>
      </p:sp>
    </p:spTree>
    <p:extLst>
      <p:ext uri="{BB962C8B-B14F-4D97-AF65-F5344CB8AC3E}">
        <p14:creationId xmlns:p14="http://schemas.microsoft.com/office/powerpoint/2010/main" val="3457815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3128D-4691-422F-B63D-F32F4C49049F}"/>
              </a:ext>
            </a:extLst>
          </p:cNvPr>
          <p:cNvSpPr>
            <a:spLocks noGrp="1"/>
          </p:cNvSpPr>
          <p:nvPr>
            <p:ph type="title"/>
          </p:nvPr>
        </p:nvSpPr>
        <p:spPr/>
        <p:txBody>
          <a:bodyPr/>
          <a:lstStyle/>
          <a:p>
            <a:r>
              <a:rPr lang="en-IN"/>
              <a:t>Finalization</a:t>
            </a:r>
          </a:p>
        </p:txBody>
      </p:sp>
      <p:sp>
        <p:nvSpPr>
          <p:cNvPr id="4" name="Rectangle 3">
            <a:extLst>
              <a:ext uri="{FF2B5EF4-FFF2-40B4-BE49-F238E27FC236}">
                <a16:creationId xmlns:a16="http://schemas.microsoft.com/office/drawing/2014/main" id="{918FE68A-D87D-4147-AA51-BB262CE7FE48}"/>
              </a:ext>
            </a:extLst>
          </p:cNvPr>
          <p:cNvSpPr/>
          <p:nvPr/>
        </p:nvSpPr>
        <p:spPr>
          <a:xfrm>
            <a:off x="-624310" y="1170227"/>
            <a:ext cx="11481496" cy="2677656"/>
          </a:xfrm>
          <a:prstGeom prst="rect">
            <a:avLst/>
          </a:prstGeom>
        </p:spPr>
        <p:txBody>
          <a:bodyPr wrap="square">
            <a:spAutoFit/>
          </a:bodyPr>
          <a:lstStyle/>
          <a:p>
            <a:pPr marL="1200150" lvl="2" indent="-285750">
              <a:buFont typeface="Arial" panose="020B0604020202020204" pitchFamily="34" charset="0"/>
              <a:buChar char="•"/>
            </a:pPr>
            <a:r>
              <a:rPr lang="en-US" sz="2400"/>
              <a:t>Just before destroying an object, Garbage Collector calls finalize() method on the object to perform cleanup activities. Once finalize() method completes, Garbage Collector destroys that object.</a:t>
            </a:r>
          </a:p>
          <a:p>
            <a:pPr marL="1200150" lvl="2" indent="-285750">
              <a:buFont typeface="Arial" panose="020B0604020202020204" pitchFamily="34" charset="0"/>
              <a:buChar char="•"/>
            </a:pPr>
            <a:r>
              <a:rPr lang="en-US" sz="2400"/>
              <a:t>finalize() method is present in Object class with following prototype. protected void finalize() throws Throwable.</a:t>
            </a:r>
          </a:p>
          <a:p>
            <a:pPr marL="1200150" lvl="2" indent="-285750">
              <a:buFont typeface="Arial" panose="020B0604020202020204" pitchFamily="34" charset="0"/>
              <a:buChar char="•"/>
            </a:pPr>
            <a:r>
              <a:rPr lang="en-US" sz="2400"/>
              <a:t>Based on our requirement, we can override finalize() method for perform our cleanup activities like closing connection from database.</a:t>
            </a:r>
          </a:p>
        </p:txBody>
      </p:sp>
    </p:spTree>
    <p:extLst>
      <p:ext uri="{BB962C8B-B14F-4D97-AF65-F5344CB8AC3E}">
        <p14:creationId xmlns:p14="http://schemas.microsoft.com/office/powerpoint/2010/main" val="2071523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C0928-5253-461E-B200-91601D3764E9}"/>
              </a:ext>
            </a:extLst>
          </p:cNvPr>
          <p:cNvSpPr>
            <a:spLocks noGrp="1"/>
          </p:cNvSpPr>
          <p:nvPr>
            <p:ph type="title"/>
          </p:nvPr>
        </p:nvSpPr>
        <p:spPr/>
        <p:txBody>
          <a:bodyPr/>
          <a:lstStyle/>
          <a:p>
            <a:r>
              <a:rPr lang="en-IN"/>
              <a:t>Finalization</a:t>
            </a:r>
          </a:p>
        </p:txBody>
      </p:sp>
      <p:sp>
        <p:nvSpPr>
          <p:cNvPr id="3" name="Rectangle 2">
            <a:extLst>
              <a:ext uri="{FF2B5EF4-FFF2-40B4-BE49-F238E27FC236}">
                <a16:creationId xmlns:a16="http://schemas.microsoft.com/office/drawing/2014/main" id="{726B4327-4281-44DA-B965-B449E9B6EBFA}"/>
              </a:ext>
            </a:extLst>
          </p:cNvPr>
          <p:cNvSpPr/>
          <p:nvPr/>
        </p:nvSpPr>
        <p:spPr>
          <a:xfrm>
            <a:off x="379200" y="1290793"/>
            <a:ext cx="10477986" cy="3785652"/>
          </a:xfrm>
          <a:prstGeom prst="rect">
            <a:avLst/>
          </a:prstGeom>
        </p:spPr>
        <p:txBody>
          <a:bodyPr wrap="square">
            <a:spAutoFit/>
          </a:bodyPr>
          <a:lstStyle/>
          <a:p>
            <a:r>
              <a:rPr lang="en-US" sz="2400" b="1"/>
              <a:t>Note : </a:t>
            </a:r>
          </a:p>
          <a:p>
            <a:pPr marL="1200150" lvl="2" indent="-285750">
              <a:buFont typeface="Arial" panose="020B0604020202020204" pitchFamily="34" charset="0"/>
              <a:buChar char="•"/>
            </a:pPr>
            <a:r>
              <a:rPr lang="en-US" sz="2400"/>
              <a:t>The finalize() method called by Garbage Collector not </a:t>
            </a:r>
            <a:r>
              <a:rPr lang="en-US" sz="2400">
                <a:hlinkClick r:id="rId2"/>
              </a:rPr>
              <a:t>JVM</a:t>
            </a:r>
            <a:r>
              <a:rPr lang="en-US" sz="2400"/>
              <a:t>. Although Garbage Collector is one of the module of JVM.</a:t>
            </a:r>
          </a:p>
          <a:p>
            <a:pPr marL="1200150" lvl="2" indent="-285750">
              <a:buFont typeface="Arial" panose="020B0604020202020204" pitchFamily="34" charset="0"/>
              <a:buChar char="•"/>
            </a:pPr>
            <a:r>
              <a:rPr lang="en-US" sz="2400">
                <a:hlinkClick r:id="rId3"/>
              </a:rPr>
              <a:t>Object class</a:t>
            </a:r>
            <a:r>
              <a:rPr lang="en-US" sz="2400"/>
              <a:t> finalize() method has empty implementation, thus it is recommended to override finalize() method to dispose of system resources or to perform other cleanup.</a:t>
            </a:r>
          </a:p>
          <a:p>
            <a:pPr marL="1200150" lvl="2" indent="-285750">
              <a:buFont typeface="Arial" panose="020B0604020202020204" pitchFamily="34" charset="0"/>
              <a:buChar char="•"/>
            </a:pPr>
            <a:r>
              <a:rPr lang="en-US" sz="2400"/>
              <a:t>The finalize() method is never invoked more than once for any given object.</a:t>
            </a:r>
          </a:p>
          <a:p>
            <a:pPr marL="1200150" lvl="2" indent="-285750">
              <a:buFont typeface="Arial" panose="020B0604020202020204" pitchFamily="34" charset="0"/>
              <a:buChar char="•"/>
            </a:pPr>
            <a:r>
              <a:rPr lang="en-US" sz="2400"/>
              <a:t>If an uncaught exception is thrown by the finalize() method, the exception is ignored and finalization of that object terminates</a:t>
            </a:r>
          </a:p>
        </p:txBody>
      </p:sp>
    </p:spTree>
    <p:extLst>
      <p:ext uri="{BB962C8B-B14F-4D97-AF65-F5344CB8AC3E}">
        <p14:creationId xmlns:p14="http://schemas.microsoft.com/office/powerpoint/2010/main" val="1844296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DF248-4E5C-4F0F-853A-620810E2A51B}"/>
              </a:ext>
            </a:extLst>
          </p:cNvPr>
          <p:cNvSpPr>
            <a:spLocks noGrp="1"/>
          </p:cNvSpPr>
          <p:nvPr>
            <p:ph type="title"/>
          </p:nvPr>
        </p:nvSpPr>
        <p:spPr/>
        <p:txBody>
          <a:bodyPr/>
          <a:lstStyle/>
          <a:p>
            <a:r>
              <a:rPr lang="en-IN"/>
              <a:t>Example</a:t>
            </a:r>
          </a:p>
        </p:txBody>
      </p:sp>
      <p:pic>
        <p:nvPicPr>
          <p:cNvPr id="3" name="Picture 2">
            <a:extLst>
              <a:ext uri="{FF2B5EF4-FFF2-40B4-BE49-F238E27FC236}">
                <a16:creationId xmlns:a16="http://schemas.microsoft.com/office/drawing/2014/main" id="{00C0CB3B-FF4F-478D-8A67-DC79E7132E8E}"/>
              </a:ext>
            </a:extLst>
          </p:cNvPr>
          <p:cNvPicPr>
            <a:picLocks noChangeAspect="1"/>
          </p:cNvPicPr>
          <p:nvPr/>
        </p:nvPicPr>
        <p:blipFill>
          <a:blip r:embed="rId2"/>
          <a:stretch>
            <a:fillRect/>
          </a:stretch>
        </p:blipFill>
        <p:spPr>
          <a:xfrm>
            <a:off x="379200" y="1363173"/>
            <a:ext cx="7597182" cy="3222895"/>
          </a:xfrm>
          <a:prstGeom prst="rect">
            <a:avLst/>
          </a:prstGeom>
        </p:spPr>
      </p:pic>
      <p:pic>
        <p:nvPicPr>
          <p:cNvPr id="4" name="Picture 3">
            <a:extLst>
              <a:ext uri="{FF2B5EF4-FFF2-40B4-BE49-F238E27FC236}">
                <a16:creationId xmlns:a16="http://schemas.microsoft.com/office/drawing/2014/main" id="{1BFF03A8-20FB-4393-8759-729250ACEE72}"/>
              </a:ext>
            </a:extLst>
          </p:cNvPr>
          <p:cNvPicPr>
            <a:picLocks noChangeAspect="1"/>
          </p:cNvPicPr>
          <p:nvPr/>
        </p:nvPicPr>
        <p:blipFill>
          <a:blip r:embed="rId3"/>
          <a:stretch>
            <a:fillRect/>
          </a:stretch>
        </p:blipFill>
        <p:spPr>
          <a:xfrm>
            <a:off x="379200" y="5263075"/>
            <a:ext cx="3438525" cy="1143000"/>
          </a:xfrm>
          <a:prstGeom prst="rect">
            <a:avLst/>
          </a:prstGeom>
        </p:spPr>
      </p:pic>
      <p:sp>
        <p:nvSpPr>
          <p:cNvPr id="5" name="Rectangle 4">
            <a:extLst>
              <a:ext uri="{FF2B5EF4-FFF2-40B4-BE49-F238E27FC236}">
                <a16:creationId xmlns:a16="http://schemas.microsoft.com/office/drawing/2014/main" id="{FB3D5420-D05E-4683-853D-AA94254338CF}"/>
              </a:ext>
            </a:extLst>
          </p:cNvPr>
          <p:cNvSpPr/>
          <p:nvPr/>
        </p:nvSpPr>
        <p:spPr>
          <a:xfrm>
            <a:off x="379200" y="4739905"/>
            <a:ext cx="934871" cy="369332"/>
          </a:xfrm>
          <a:prstGeom prst="rect">
            <a:avLst/>
          </a:prstGeom>
        </p:spPr>
        <p:txBody>
          <a:bodyPr wrap="none">
            <a:spAutoFit/>
          </a:bodyPr>
          <a:lstStyle/>
          <a:p>
            <a:r>
              <a:rPr lang="en-IN" u="sng"/>
              <a:t>Output:</a:t>
            </a:r>
          </a:p>
        </p:txBody>
      </p:sp>
    </p:spTree>
    <p:extLst>
      <p:ext uri="{BB962C8B-B14F-4D97-AF65-F5344CB8AC3E}">
        <p14:creationId xmlns:p14="http://schemas.microsoft.com/office/powerpoint/2010/main" val="1603662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EB251-7398-4D82-BEE1-4F22777574EE}"/>
              </a:ext>
            </a:extLst>
          </p:cNvPr>
          <p:cNvSpPr>
            <a:spLocks noGrp="1"/>
          </p:cNvSpPr>
          <p:nvPr>
            <p:ph type="title"/>
          </p:nvPr>
        </p:nvSpPr>
        <p:spPr/>
        <p:txBody>
          <a:bodyPr>
            <a:normAutofit/>
          </a:bodyPr>
          <a:lstStyle/>
          <a:p>
            <a:r>
              <a:rPr lang="en-IN" sz="3600"/>
              <a:t>Introduction</a:t>
            </a:r>
          </a:p>
        </p:txBody>
      </p:sp>
      <p:sp>
        <p:nvSpPr>
          <p:cNvPr id="3" name="Content Placeholder 2">
            <a:extLst>
              <a:ext uri="{FF2B5EF4-FFF2-40B4-BE49-F238E27FC236}">
                <a16:creationId xmlns:a16="http://schemas.microsoft.com/office/drawing/2014/main" id="{D5D0C149-C0C7-4C59-B0AD-4DB244F7E85D}"/>
              </a:ext>
            </a:extLst>
          </p:cNvPr>
          <p:cNvSpPr>
            <a:spLocks noGrp="1"/>
          </p:cNvSpPr>
          <p:nvPr>
            <p:ph idx="1"/>
          </p:nvPr>
        </p:nvSpPr>
        <p:spPr/>
        <p:txBody>
          <a:bodyPr>
            <a:normAutofit/>
          </a:bodyPr>
          <a:lstStyle/>
          <a:p>
            <a:r>
              <a:rPr lang="en-US" sz="2400"/>
              <a:t>An exception (or exceptional event) is a problem that arises during the execution of a program. When an </a:t>
            </a:r>
            <a:r>
              <a:rPr lang="en-US" sz="2400" b="1"/>
              <a:t>Exception</a:t>
            </a:r>
            <a:r>
              <a:rPr lang="en-US" sz="2400"/>
              <a:t> occurs the normal flow of the program is disrupted and the program/Application terminates abnormally, which is not recommended, therefore, these exceptions are to be handled.</a:t>
            </a:r>
          </a:p>
          <a:p>
            <a:r>
              <a:rPr lang="en-US" sz="2400"/>
              <a:t>An exception can occur for many different reasons. Following are some scenarios where an exception occurs.</a:t>
            </a:r>
          </a:p>
          <a:p>
            <a:r>
              <a:rPr lang="en-US" sz="2400"/>
              <a:t>A user has entered an invalid data.</a:t>
            </a:r>
          </a:p>
          <a:p>
            <a:r>
              <a:rPr lang="en-US" sz="2400"/>
              <a:t>A file that needs to be opened cannot be found.</a:t>
            </a:r>
          </a:p>
          <a:p>
            <a:r>
              <a:rPr lang="en-US" sz="2400"/>
              <a:t>A network connection has been lost in the middle of communications or the JVM has run out of memory.</a:t>
            </a:r>
          </a:p>
          <a:p>
            <a:endParaRPr lang="en-IN" sz="2400"/>
          </a:p>
        </p:txBody>
      </p:sp>
    </p:spTree>
    <p:extLst>
      <p:ext uri="{BB962C8B-B14F-4D97-AF65-F5344CB8AC3E}">
        <p14:creationId xmlns:p14="http://schemas.microsoft.com/office/powerpoint/2010/main" val="439803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304B5-9E55-4105-A2BC-FF8377513DD6}"/>
              </a:ext>
            </a:extLst>
          </p:cNvPr>
          <p:cNvSpPr>
            <a:spLocks noGrp="1"/>
          </p:cNvSpPr>
          <p:nvPr>
            <p:ph type="title"/>
          </p:nvPr>
        </p:nvSpPr>
        <p:spPr/>
        <p:txBody>
          <a:bodyPr/>
          <a:lstStyle/>
          <a:p>
            <a:r>
              <a:rPr lang="en-IN"/>
              <a:t>Quiz</a:t>
            </a:r>
          </a:p>
        </p:txBody>
      </p:sp>
      <p:sp>
        <p:nvSpPr>
          <p:cNvPr id="3" name="Content Placeholder 2">
            <a:extLst>
              <a:ext uri="{FF2B5EF4-FFF2-40B4-BE49-F238E27FC236}">
                <a16:creationId xmlns:a16="http://schemas.microsoft.com/office/drawing/2014/main" id="{3FB38F4C-C34B-4CFD-822E-BCDC4BFBDB1C}"/>
              </a:ext>
            </a:extLst>
          </p:cNvPr>
          <p:cNvSpPr>
            <a:spLocks noGrp="1"/>
          </p:cNvSpPr>
          <p:nvPr>
            <p:ph idx="1"/>
          </p:nvPr>
        </p:nvSpPr>
        <p:spPr/>
        <p:txBody>
          <a:bodyPr>
            <a:normAutofit fontScale="92500" lnSpcReduction="10000"/>
          </a:bodyPr>
          <a:lstStyle/>
          <a:p>
            <a:pPr marL="0" indent="0">
              <a:buNone/>
            </a:pPr>
            <a:r>
              <a:rPr lang="en-IN"/>
              <a:t>Output of following Java program?</a:t>
            </a:r>
          </a:p>
          <a:p>
            <a:pPr marL="0" indent="0">
              <a:buNone/>
            </a:pPr>
            <a:r>
              <a:rPr lang="en-IN"/>
              <a:t>class Main {</a:t>
            </a:r>
          </a:p>
          <a:p>
            <a:pPr marL="0" indent="0">
              <a:buNone/>
            </a:pPr>
            <a:r>
              <a:rPr lang="en-IN"/>
              <a:t>   public static void main(String </a:t>
            </a:r>
            <a:r>
              <a:rPr lang="en-IN" err="1"/>
              <a:t>args</a:t>
            </a:r>
            <a:r>
              <a:rPr lang="en-IN"/>
              <a:t>[]) {</a:t>
            </a:r>
          </a:p>
          <a:p>
            <a:pPr marL="0" indent="0">
              <a:buNone/>
            </a:pPr>
            <a:r>
              <a:rPr lang="en-IN"/>
              <a:t>      </a:t>
            </a:r>
            <a:r>
              <a:rPr lang="en-IN" err="1"/>
              <a:t>int</a:t>
            </a:r>
            <a:r>
              <a:rPr lang="en-IN"/>
              <a:t> x = 0;</a:t>
            </a:r>
          </a:p>
          <a:p>
            <a:pPr marL="0" indent="0">
              <a:buNone/>
            </a:pPr>
            <a:r>
              <a:rPr lang="en-IN"/>
              <a:t>      </a:t>
            </a:r>
            <a:r>
              <a:rPr lang="en-IN" err="1"/>
              <a:t>int</a:t>
            </a:r>
            <a:r>
              <a:rPr lang="en-IN"/>
              <a:t> y = 10;</a:t>
            </a:r>
          </a:p>
          <a:p>
            <a:pPr marL="0" indent="0">
              <a:buNone/>
            </a:pPr>
            <a:r>
              <a:rPr lang="en-IN"/>
              <a:t>      </a:t>
            </a:r>
            <a:r>
              <a:rPr lang="en-IN" err="1"/>
              <a:t>int</a:t>
            </a:r>
            <a:r>
              <a:rPr lang="en-IN"/>
              <a:t> z = y/x;</a:t>
            </a:r>
          </a:p>
          <a:p>
            <a:pPr marL="0" indent="0">
              <a:buNone/>
            </a:pPr>
            <a:r>
              <a:rPr lang="en-IN"/>
              <a:t>  }</a:t>
            </a:r>
          </a:p>
          <a:p>
            <a:pPr marL="0" indent="0">
              <a:buNone/>
            </a:pPr>
            <a:r>
              <a:rPr lang="en-IN"/>
              <a:t>}</a:t>
            </a:r>
          </a:p>
          <a:p>
            <a:pPr marL="0" indent="0">
              <a:buNone/>
            </a:pPr>
            <a:r>
              <a:rPr lang="en-IN"/>
              <a:t>(A) Compiler Error</a:t>
            </a:r>
          </a:p>
          <a:p>
            <a:pPr marL="0" indent="0">
              <a:buNone/>
            </a:pPr>
            <a:r>
              <a:rPr lang="en-IN"/>
              <a:t>(B) Compiles and runs fine</a:t>
            </a:r>
          </a:p>
          <a:p>
            <a:pPr marL="0" indent="0">
              <a:buNone/>
            </a:pPr>
            <a:r>
              <a:rPr lang="en-IN"/>
              <a:t>(</a:t>
            </a:r>
            <a:r>
              <a:rPr lang="en-IN" b="1"/>
              <a:t>C) Compiles fine but throws </a:t>
            </a:r>
            <a:r>
              <a:rPr lang="en-IN" b="1" err="1"/>
              <a:t>ArithmeticException</a:t>
            </a:r>
            <a:r>
              <a:rPr lang="en-IN" b="1"/>
              <a:t> exception</a:t>
            </a:r>
          </a:p>
        </p:txBody>
      </p:sp>
    </p:spTree>
    <p:extLst>
      <p:ext uri="{BB962C8B-B14F-4D97-AF65-F5344CB8AC3E}">
        <p14:creationId xmlns:p14="http://schemas.microsoft.com/office/powerpoint/2010/main" val="15575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6A75-FE0D-4906-9EF9-2218E2046327}"/>
              </a:ext>
            </a:extLst>
          </p:cNvPr>
          <p:cNvSpPr>
            <a:spLocks noGrp="1"/>
          </p:cNvSpPr>
          <p:nvPr>
            <p:ph type="title"/>
          </p:nvPr>
        </p:nvSpPr>
        <p:spPr/>
        <p:txBody>
          <a:bodyPr/>
          <a:lstStyle/>
          <a:p>
            <a:r>
              <a:rPr lang="en-IN"/>
              <a:t>Quiz</a:t>
            </a:r>
          </a:p>
        </p:txBody>
      </p:sp>
      <p:sp>
        <p:nvSpPr>
          <p:cNvPr id="3" name="Content Placeholder 2">
            <a:extLst>
              <a:ext uri="{FF2B5EF4-FFF2-40B4-BE49-F238E27FC236}">
                <a16:creationId xmlns:a16="http://schemas.microsoft.com/office/drawing/2014/main" id="{A10042B2-04BF-42B7-ACAC-2451DCE5751A}"/>
              </a:ext>
            </a:extLst>
          </p:cNvPr>
          <p:cNvSpPr>
            <a:spLocks noGrp="1"/>
          </p:cNvSpPr>
          <p:nvPr>
            <p:ph idx="1"/>
          </p:nvPr>
        </p:nvSpPr>
        <p:spPr/>
        <p:txBody>
          <a:bodyPr>
            <a:normAutofit/>
          </a:bodyPr>
          <a:lstStyle/>
          <a:p>
            <a:pPr marL="0" indent="0">
              <a:buNone/>
            </a:pPr>
            <a:r>
              <a:rPr lang="en-US"/>
              <a:t>Pick runtime exception?....</a:t>
            </a:r>
          </a:p>
          <a:p>
            <a:pPr marL="457200" lvl="1" indent="0">
              <a:buNone/>
            </a:pPr>
            <a:r>
              <a:rPr lang="en-US" err="1"/>
              <a:t>A.ClassCastException</a:t>
            </a:r>
            <a:endParaRPr lang="en-US"/>
          </a:p>
          <a:p>
            <a:pPr marL="457200" lvl="1" indent="0">
              <a:buNone/>
            </a:pPr>
            <a:r>
              <a:rPr lang="en-US"/>
              <a:t>B. </a:t>
            </a:r>
            <a:r>
              <a:rPr lang="en-US" err="1"/>
              <a:t>FileNotFoundException</a:t>
            </a:r>
            <a:endParaRPr lang="en-US"/>
          </a:p>
          <a:p>
            <a:pPr marL="457200" lvl="1" indent="0">
              <a:buNone/>
            </a:pPr>
            <a:r>
              <a:rPr lang="en-US"/>
              <a:t>C. </a:t>
            </a:r>
            <a:r>
              <a:rPr lang="en-US" err="1"/>
              <a:t>NullPointerException</a:t>
            </a:r>
            <a:endParaRPr lang="en-US"/>
          </a:p>
          <a:p>
            <a:pPr marL="457200" lvl="1" indent="0">
              <a:buNone/>
            </a:pPr>
            <a:r>
              <a:rPr lang="en-US"/>
              <a:t>D. </a:t>
            </a:r>
            <a:r>
              <a:rPr lang="en-US" err="1"/>
              <a:t>SecurityException</a:t>
            </a:r>
            <a:endParaRPr lang="en-US"/>
          </a:p>
          <a:p>
            <a:pPr marL="457200" lvl="1" indent="0">
              <a:buNone/>
            </a:pPr>
            <a:r>
              <a:rPr lang="en-US"/>
              <a:t>E. </a:t>
            </a:r>
            <a:r>
              <a:rPr lang="en-US" b="1"/>
              <a:t>Above all</a:t>
            </a:r>
          </a:p>
          <a:p>
            <a:pPr marL="0" indent="0">
              <a:buNone/>
            </a:pPr>
            <a:r>
              <a:rPr lang="en-US"/>
              <a:t>A try with finally without catch can declare the exception</a:t>
            </a:r>
          </a:p>
          <a:p>
            <a:pPr marL="457200" lvl="1" indent="0">
              <a:buNone/>
            </a:pPr>
            <a:r>
              <a:rPr lang="en-US"/>
              <a:t>A. True</a:t>
            </a:r>
          </a:p>
          <a:p>
            <a:pPr marL="457200" lvl="1" indent="0">
              <a:buNone/>
            </a:pPr>
            <a:r>
              <a:rPr lang="en-US"/>
              <a:t>B.</a:t>
            </a:r>
            <a:r>
              <a:rPr lang="en-US" b="1"/>
              <a:t> False</a:t>
            </a:r>
          </a:p>
          <a:p>
            <a:pPr marL="457200" lvl="1" indent="0">
              <a:buNone/>
            </a:pPr>
            <a:endParaRPr lang="en-US"/>
          </a:p>
          <a:p>
            <a:pPr marL="457200" lvl="1" indent="0">
              <a:buNone/>
            </a:pPr>
            <a:endParaRPr lang="en-US"/>
          </a:p>
          <a:p>
            <a:endParaRPr lang="en-IN"/>
          </a:p>
        </p:txBody>
      </p:sp>
    </p:spTree>
    <p:extLst>
      <p:ext uri="{BB962C8B-B14F-4D97-AF65-F5344CB8AC3E}">
        <p14:creationId xmlns:p14="http://schemas.microsoft.com/office/powerpoint/2010/main" val="476136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A1088-80DA-4005-A03D-0620C4FE7BB4}"/>
              </a:ext>
            </a:extLst>
          </p:cNvPr>
          <p:cNvSpPr>
            <a:spLocks noGrp="1"/>
          </p:cNvSpPr>
          <p:nvPr>
            <p:ph type="title"/>
          </p:nvPr>
        </p:nvSpPr>
        <p:spPr/>
        <p:txBody>
          <a:bodyPr/>
          <a:lstStyle/>
          <a:p>
            <a:r>
              <a:rPr lang="en-IN"/>
              <a:t>Quiz</a:t>
            </a:r>
          </a:p>
        </p:txBody>
      </p:sp>
      <p:sp>
        <p:nvSpPr>
          <p:cNvPr id="3" name="Content Placeholder 2">
            <a:extLst>
              <a:ext uri="{FF2B5EF4-FFF2-40B4-BE49-F238E27FC236}">
                <a16:creationId xmlns:a16="http://schemas.microsoft.com/office/drawing/2014/main" id="{3B7904A3-1788-4B9A-97E6-D792153A9B15}"/>
              </a:ext>
            </a:extLst>
          </p:cNvPr>
          <p:cNvSpPr>
            <a:spLocks noGrp="1"/>
          </p:cNvSpPr>
          <p:nvPr>
            <p:ph idx="1"/>
          </p:nvPr>
        </p:nvSpPr>
        <p:spPr/>
        <p:txBody>
          <a:bodyPr>
            <a:noAutofit/>
          </a:bodyPr>
          <a:lstStyle/>
          <a:p>
            <a:pPr marL="0" indent="0">
              <a:buNone/>
            </a:pPr>
            <a:r>
              <a:rPr lang="en-IN" sz="2000"/>
              <a:t>class Test</a:t>
            </a:r>
          </a:p>
          <a:p>
            <a:pPr marL="0" indent="0">
              <a:buNone/>
            </a:pPr>
            <a:r>
              <a:rPr lang="en-IN" sz="2000"/>
              <a:t>{</a:t>
            </a:r>
          </a:p>
          <a:p>
            <a:pPr marL="0" indent="0">
              <a:buNone/>
            </a:pPr>
            <a:r>
              <a:rPr lang="en-IN" sz="2000"/>
              <a:t>    public static void main(String[] </a:t>
            </a:r>
            <a:r>
              <a:rPr lang="en-IN" sz="2000" err="1"/>
              <a:t>args</a:t>
            </a:r>
            <a:r>
              <a:rPr lang="en-IN" sz="2000"/>
              <a:t>)</a:t>
            </a:r>
          </a:p>
          <a:p>
            <a:pPr marL="0" indent="0">
              <a:buNone/>
            </a:pPr>
            <a:r>
              <a:rPr lang="en-IN" sz="2000"/>
              <a:t>    {</a:t>
            </a:r>
          </a:p>
          <a:p>
            <a:pPr marL="0" indent="0">
              <a:buNone/>
            </a:pPr>
            <a:r>
              <a:rPr lang="en-IN" sz="2000"/>
              <a:t>        try</a:t>
            </a:r>
          </a:p>
          <a:p>
            <a:pPr marL="0" indent="0">
              <a:buNone/>
            </a:pPr>
            <a:r>
              <a:rPr lang="en-IN" sz="2000"/>
              <a:t>        {</a:t>
            </a:r>
          </a:p>
          <a:p>
            <a:pPr marL="0" indent="0">
              <a:buNone/>
            </a:pPr>
            <a:r>
              <a:rPr lang="en-IN" sz="2000"/>
              <a:t>            </a:t>
            </a:r>
            <a:r>
              <a:rPr lang="en-IN" sz="2000" err="1"/>
              <a:t>int</a:t>
            </a:r>
            <a:r>
              <a:rPr lang="en-IN" sz="2000"/>
              <a:t> a[]= {1, 2, 3, 4};</a:t>
            </a:r>
          </a:p>
          <a:p>
            <a:pPr marL="0" indent="0">
              <a:buNone/>
            </a:pPr>
            <a:r>
              <a:rPr lang="en-IN" sz="2000"/>
              <a:t>            for (</a:t>
            </a:r>
            <a:r>
              <a:rPr lang="en-IN" sz="2000" err="1"/>
              <a:t>int</a:t>
            </a:r>
            <a:r>
              <a:rPr lang="en-IN" sz="2000"/>
              <a:t> </a:t>
            </a:r>
            <a:r>
              <a:rPr lang="en-IN" sz="2000" err="1"/>
              <a:t>i</a:t>
            </a:r>
            <a:r>
              <a:rPr lang="en-IN" sz="2000"/>
              <a:t> = 1; </a:t>
            </a:r>
            <a:r>
              <a:rPr lang="en-IN" sz="2000" err="1"/>
              <a:t>i</a:t>
            </a:r>
            <a:r>
              <a:rPr lang="en-IN" sz="2000"/>
              <a:t> &lt;= 4; </a:t>
            </a:r>
            <a:r>
              <a:rPr lang="en-IN" sz="2000" err="1"/>
              <a:t>i</a:t>
            </a:r>
            <a:r>
              <a:rPr lang="en-IN" sz="2000"/>
              <a:t>++)</a:t>
            </a:r>
          </a:p>
          <a:p>
            <a:pPr marL="0" indent="0">
              <a:buNone/>
            </a:pPr>
            <a:r>
              <a:rPr lang="en-IN" sz="2000"/>
              <a:t>            {</a:t>
            </a:r>
          </a:p>
          <a:p>
            <a:pPr marL="0" indent="0">
              <a:buNone/>
            </a:pPr>
            <a:r>
              <a:rPr lang="en-IN" sz="2000"/>
              <a:t>                </a:t>
            </a:r>
            <a:r>
              <a:rPr lang="en-IN" sz="2000" err="1"/>
              <a:t>System.out.println</a:t>
            </a:r>
            <a:r>
              <a:rPr lang="en-IN" sz="2000"/>
              <a:t> ("a[" + </a:t>
            </a:r>
            <a:r>
              <a:rPr lang="en-IN" sz="2000" err="1"/>
              <a:t>i</a:t>
            </a:r>
            <a:r>
              <a:rPr lang="en-IN" sz="2000"/>
              <a:t> + "]=" + a[</a:t>
            </a:r>
            <a:r>
              <a:rPr lang="en-IN" sz="2000" err="1"/>
              <a:t>i</a:t>
            </a:r>
            <a:r>
              <a:rPr lang="en-IN" sz="2000"/>
              <a:t>] + "\n");</a:t>
            </a:r>
          </a:p>
          <a:p>
            <a:pPr marL="0" indent="0">
              <a:buNone/>
            </a:pPr>
            <a:r>
              <a:rPr lang="en-IN" sz="2000"/>
              <a:t>            }</a:t>
            </a:r>
          </a:p>
          <a:p>
            <a:pPr marL="0" indent="0">
              <a:buNone/>
            </a:pPr>
            <a:r>
              <a:rPr lang="en-IN" sz="2000"/>
              <a:t>        }</a:t>
            </a:r>
          </a:p>
          <a:p>
            <a:pPr marL="0" indent="0">
              <a:buNone/>
            </a:pPr>
            <a:r>
              <a:rPr lang="en-IN" sz="2000"/>
              <a:t>         </a:t>
            </a:r>
          </a:p>
        </p:txBody>
      </p:sp>
    </p:spTree>
    <p:extLst>
      <p:ext uri="{BB962C8B-B14F-4D97-AF65-F5344CB8AC3E}">
        <p14:creationId xmlns:p14="http://schemas.microsoft.com/office/powerpoint/2010/main" val="2719762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B1D0B-974C-4FEA-9122-72932C906F31}"/>
              </a:ext>
            </a:extLst>
          </p:cNvPr>
          <p:cNvSpPr>
            <a:spLocks noGrp="1"/>
          </p:cNvSpPr>
          <p:nvPr>
            <p:ph type="title"/>
          </p:nvPr>
        </p:nvSpPr>
        <p:spPr/>
        <p:txBody>
          <a:bodyPr/>
          <a:lstStyle/>
          <a:p>
            <a:r>
              <a:rPr lang="en-IN"/>
              <a:t>Quiz</a:t>
            </a:r>
          </a:p>
        </p:txBody>
      </p:sp>
      <p:sp>
        <p:nvSpPr>
          <p:cNvPr id="3" name="Content Placeholder 2">
            <a:extLst>
              <a:ext uri="{FF2B5EF4-FFF2-40B4-BE49-F238E27FC236}">
                <a16:creationId xmlns:a16="http://schemas.microsoft.com/office/drawing/2014/main" id="{55DED33E-F7F7-4E84-9750-0696AAB69B8B}"/>
              </a:ext>
            </a:extLst>
          </p:cNvPr>
          <p:cNvSpPr>
            <a:spLocks noGrp="1"/>
          </p:cNvSpPr>
          <p:nvPr>
            <p:ph idx="1"/>
          </p:nvPr>
        </p:nvSpPr>
        <p:spPr/>
        <p:txBody>
          <a:bodyPr>
            <a:normAutofit/>
          </a:bodyPr>
          <a:lstStyle/>
          <a:p>
            <a:pPr marL="0" indent="0">
              <a:buNone/>
            </a:pPr>
            <a:r>
              <a:rPr lang="en-IN" sz="1600"/>
              <a:t> catch (Exception e)</a:t>
            </a:r>
          </a:p>
          <a:p>
            <a:pPr marL="0" indent="0">
              <a:buNone/>
            </a:pPr>
            <a:r>
              <a:rPr lang="en-IN" sz="1600"/>
              <a:t>        {</a:t>
            </a:r>
          </a:p>
          <a:p>
            <a:pPr marL="0" indent="0">
              <a:buNone/>
            </a:pPr>
            <a:r>
              <a:rPr lang="en-IN" sz="1600"/>
              <a:t>            </a:t>
            </a:r>
            <a:r>
              <a:rPr lang="en-IN" sz="1600" err="1"/>
              <a:t>System.out.println</a:t>
            </a:r>
            <a:r>
              <a:rPr lang="en-IN" sz="1600"/>
              <a:t> ("error = " + e);</a:t>
            </a:r>
          </a:p>
          <a:p>
            <a:pPr marL="0" indent="0">
              <a:buNone/>
            </a:pPr>
            <a:r>
              <a:rPr lang="en-IN" sz="1600"/>
              <a:t>        }</a:t>
            </a:r>
          </a:p>
          <a:p>
            <a:pPr marL="0" indent="0">
              <a:buNone/>
            </a:pPr>
            <a:r>
              <a:rPr lang="en-IN" sz="1600"/>
              <a:t>           catch (</a:t>
            </a:r>
            <a:r>
              <a:rPr lang="en-IN" sz="1600" err="1"/>
              <a:t>ArrayIndexOutOfBoundsException</a:t>
            </a:r>
            <a:r>
              <a:rPr lang="en-IN" sz="1600"/>
              <a:t> e)</a:t>
            </a:r>
          </a:p>
          <a:p>
            <a:pPr marL="0" indent="0">
              <a:buNone/>
            </a:pPr>
            <a:r>
              <a:rPr lang="en-IN" sz="1600"/>
              <a:t>        {</a:t>
            </a:r>
          </a:p>
          <a:p>
            <a:pPr marL="0" indent="0">
              <a:buNone/>
            </a:pPr>
            <a:r>
              <a:rPr lang="en-IN" sz="1600"/>
              <a:t>            </a:t>
            </a:r>
            <a:r>
              <a:rPr lang="en-IN" sz="1600" err="1"/>
              <a:t>System.out.println</a:t>
            </a:r>
            <a:r>
              <a:rPr lang="en-IN" sz="1600"/>
              <a:t> ("</a:t>
            </a:r>
            <a:r>
              <a:rPr lang="en-IN" sz="1600" err="1"/>
              <a:t>ArrayIndexOutOfBoundsException</a:t>
            </a:r>
            <a:r>
              <a:rPr lang="en-IN" sz="1600"/>
              <a:t>");</a:t>
            </a:r>
          </a:p>
          <a:p>
            <a:pPr marL="0" indent="0">
              <a:buNone/>
            </a:pPr>
            <a:r>
              <a:rPr lang="en-IN" sz="1600"/>
              <a:t>        }</a:t>
            </a:r>
          </a:p>
          <a:p>
            <a:pPr marL="0" indent="0">
              <a:buNone/>
            </a:pPr>
            <a:r>
              <a:rPr lang="en-IN" sz="1600"/>
              <a:t>    }</a:t>
            </a:r>
          </a:p>
          <a:p>
            <a:pPr marL="0" indent="0">
              <a:buNone/>
            </a:pPr>
            <a:r>
              <a:rPr lang="en-IN" sz="1600"/>
              <a:t>}</a:t>
            </a:r>
          </a:p>
          <a:p>
            <a:endParaRPr lang="en-IN"/>
          </a:p>
        </p:txBody>
      </p:sp>
      <p:sp>
        <p:nvSpPr>
          <p:cNvPr id="4" name="Rectangle: Rounded Corners 3">
            <a:extLst>
              <a:ext uri="{FF2B5EF4-FFF2-40B4-BE49-F238E27FC236}">
                <a16:creationId xmlns:a16="http://schemas.microsoft.com/office/drawing/2014/main" id="{8E8F63E2-B416-4938-85D5-F0CFCEAE9EC5}"/>
              </a:ext>
            </a:extLst>
          </p:cNvPr>
          <p:cNvSpPr/>
          <p:nvPr/>
        </p:nvSpPr>
        <p:spPr>
          <a:xfrm>
            <a:off x="7023653" y="3379304"/>
            <a:ext cx="4956313" cy="3154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(A)</a:t>
            </a:r>
            <a:r>
              <a:rPr lang="en-US"/>
              <a:t> Compiler error</a:t>
            </a:r>
            <a:br>
              <a:rPr lang="en-US"/>
            </a:br>
            <a:r>
              <a:rPr lang="en-US" b="1"/>
              <a:t>(B)</a:t>
            </a:r>
            <a:r>
              <a:rPr lang="en-US"/>
              <a:t> Run time error</a:t>
            </a:r>
            <a:br>
              <a:rPr lang="en-US"/>
            </a:br>
            <a:r>
              <a:rPr lang="en-US"/>
              <a:t>            </a:t>
            </a:r>
            <a:r>
              <a:rPr lang="en-US" b="1"/>
              <a:t>(C)</a:t>
            </a:r>
            <a:r>
              <a:rPr lang="en-US"/>
              <a:t> </a:t>
            </a:r>
            <a:r>
              <a:rPr lang="en-US" err="1"/>
              <a:t>ArrayIndexOutOfBoundsException</a:t>
            </a:r>
            <a:br>
              <a:rPr lang="en-US"/>
            </a:br>
            <a:r>
              <a:rPr lang="en-US" b="1"/>
              <a:t>(D)</a:t>
            </a:r>
            <a:r>
              <a:rPr lang="en-US"/>
              <a:t> Error Code is printed</a:t>
            </a:r>
            <a:br>
              <a:rPr lang="en-US"/>
            </a:br>
            <a:r>
              <a:rPr lang="en-US" b="1"/>
              <a:t>(E)</a:t>
            </a:r>
            <a:r>
              <a:rPr lang="en-US"/>
              <a:t> Array is printed</a:t>
            </a:r>
            <a:endParaRPr lang="en-IN"/>
          </a:p>
        </p:txBody>
      </p:sp>
    </p:spTree>
    <p:extLst>
      <p:ext uri="{BB962C8B-B14F-4D97-AF65-F5344CB8AC3E}">
        <p14:creationId xmlns:p14="http://schemas.microsoft.com/office/powerpoint/2010/main" val="1045487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7775-801B-4101-B771-44FAA7D06D7A}"/>
              </a:ext>
            </a:extLst>
          </p:cNvPr>
          <p:cNvSpPr>
            <a:spLocks noGrp="1"/>
          </p:cNvSpPr>
          <p:nvPr>
            <p:ph type="title"/>
          </p:nvPr>
        </p:nvSpPr>
        <p:spPr/>
        <p:txBody>
          <a:bodyPr/>
          <a:lstStyle/>
          <a:p>
            <a:r>
              <a:rPr lang="en-IN"/>
              <a:t>Quiz</a:t>
            </a:r>
          </a:p>
        </p:txBody>
      </p:sp>
      <p:sp>
        <p:nvSpPr>
          <p:cNvPr id="3" name="Content Placeholder 2">
            <a:extLst>
              <a:ext uri="{FF2B5EF4-FFF2-40B4-BE49-F238E27FC236}">
                <a16:creationId xmlns:a16="http://schemas.microsoft.com/office/drawing/2014/main" id="{B3AB8A67-E116-4C47-9A3D-887ED74C7760}"/>
              </a:ext>
            </a:extLst>
          </p:cNvPr>
          <p:cNvSpPr>
            <a:spLocks noGrp="1"/>
          </p:cNvSpPr>
          <p:nvPr>
            <p:ph idx="1"/>
          </p:nvPr>
        </p:nvSpPr>
        <p:spPr/>
        <p:txBody>
          <a:bodyPr>
            <a:normAutofit/>
          </a:bodyPr>
          <a:lstStyle/>
          <a:p>
            <a:pPr marL="0" indent="0">
              <a:buNone/>
            </a:pPr>
            <a:r>
              <a:rPr lang="en-US"/>
              <a:t>Which one of the following statement is correct?</a:t>
            </a:r>
          </a:p>
          <a:p>
            <a:pPr marL="457200" lvl="1" indent="0">
              <a:buNone/>
            </a:pPr>
            <a:r>
              <a:rPr lang="en-US"/>
              <a:t>A. The ‘try’ block should be followed by a ‘catch’ block.</a:t>
            </a:r>
          </a:p>
          <a:p>
            <a:pPr marL="457200" lvl="1" indent="0">
              <a:buNone/>
            </a:pPr>
            <a:r>
              <a:rPr lang="en-US"/>
              <a:t>B. The ‘try’ block should be followed by a ‘finally’ block.</a:t>
            </a:r>
          </a:p>
          <a:p>
            <a:pPr marL="457200" lvl="1" indent="0">
              <a:buNone/>
            </a:pPr>
            <a:r>
              <a:rPr lang="en-US"/>
              <a:t>C.</a:t>
            </a:r>
            <a:r>
              <a:rPr lang="en-US" b="1"/>
              <a:t> The ‘try’ block should be followed by either a ‘catch’ block or a ‘finally’ block</a:t>
            </a:r>
            <a:r>
              <a:rPr lang="en-US"/>
              <a:t>.</a:t>
            </a:r>
          </a:p>
          <a:p>
            <a:pPr marL="457200" lvl="1" indent="0">
              <a:buNone/>
            </a:pPr>
            <a:r>
              <a:rPr lang="en-US"/>
              <a:t>D. The ‘try’ block should be followed by at least two ‘catch’ blocks. </a:t>
            </a:r>
          </a:p>
          <a:p>
            <a:pPr marL="457200" lvl="1" indent="0">
              <a:buNone/>
            </a:pPr>
            <a:endParaRPr lang="en-US"/>
          </a:p>
          <a:p>
            <a:pPr marL="0" indent="0">
              <a:buNone/>
            </a:pPr>
            <a:r>
              <a:rPr lang="en-US"/>
              <a:t>Parent of Error is.......</a:t>
            </a:r>
          </a:p>
          <a:p>
            <a:pPr marL="457200" lvl="1" indent="0">
              <a:buNone/>
            </a:pPr>
            <a:r>
              <a:rPr lang="en-US"/>
              <a:t>A. Object</a:t>
            </a:r>
          </a:p>
          <a:p>
            <a:pPr marL="457200" lvl="1" indent="0">
              <a:buNone/>
            </a:pPr>
            <a:r>
              <a:rPr lang="en-US"/>
              <a:t>B. Collections</a:t>
            </a:r>
          </a:p>
          <a:p>
            <a:pPr marL="457200" lvl="1" indent="0">
              <a:buNone/>
            </a:pPr>
            <a:r>
              <a:rPr lang="en-US"/>
              <a:t>C. </a:t>
            </a:r>
            <a:r>
              <a:rPr lang="en-US" b="1"/>
              <a:t>Throwable </a:t>
            </a:r>
          </a:p>
          <a:p>
            <a:pPr marL="457200" lvl="1" indent="0">
              <a:buNone/>
            </a:pPr>
            <a:r>
              <a:rPr lang="en-US"/>
              <a:t>D. Exception</a:t>
            </a:r>
          </a:p>
          <a:p>
            <a:pPr marL="457200" lvl="1" indent="0">
              <a:buNone/>
            </a:pPr>
            <a:endParaRPr lang="en-US"/>
          </a:p>
          <a:p>
            <a:endParaRPr lang="en-IN"/>
          </a:p>
        </p:txBody>
      </p:sp>
    </p:spTree>
    <p:extLst>
      <p:ext uri="{BB962C8B-B14F-4D97-AF65-F5344CB8AC3E}">
        <p14:creationId xmlns:p14="http://schemas.microsoft.com/office/powerpoint/2010/main" val="2802275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BC115-B902-406B-AA3A-C4EA1798626B}"/>
              </a:ext>
            </a:extLst>
          </p:cNvPr>
          <p:cNvSpPr>
            <a:spLocks noGrp="1"/>
          </p:cNvSpPr>
          <p:nvPr>
            <p:ph type="title"/>
          </p:nvPr>
        </p:nvSpPr>
        <p:spPr/>
        <p:txBody>
          <a:bodyPr>
            <a:normAutofit fontScale="90000"/>
          </a:bodyPr>
          <a:lstStyle/>
          <a:p>
            <a:pPr algn="ctr"/>
            <a:br>
              <a:rPr lang="en-IN"/>
            </a:br>
            <a:br>
              <a:rPr lang="en-IN"/>
            </a:br>
            <a:br>
              <a:rPr lang="en-IN"/>
            </a:br>
            <a:br>
              <a:rPr lang="en-IN"/>
            </a:br>
            <a:br>
              <a:rPr lang="en-IN"/>
            </a:br>
            <a:br>
              <a:rPr lang="en-IN"/>
            </a:br>
            <a:br>
              <a:rPr lang="en-IN"/>
            </a:br>
            <a:br>
              <a:rPr lang="en-IN"/>
            </a:br>
            <a:br>
              <a:rPr lang="en-IN"/>
            </a:br>
            <a:r>
              <a:rPr lang="en-IN"/>
              <a:t>Thank you</a:t>
            </a:r>
          </a:p>
        </p:txBody>
      </p:sp>
    </p:spTree>
    <p:extLst>
      <p:ext uri="{BB962C8B-B14F-4D97-AF65-F5344CB8AC3E}">
        <p14:creationId xmlns:p14="http://schemas.microsoft.com/office/powerpoint/2010/main" val="2227662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6F952-C0B8-4D5B-B34D-7DA781A61D29}"/>
              </a:ext>
            </a:extLst>
          </p:cNvPr>
          <p:cNvSpPr>
            <a:spLocks noGrp="1"/>
          </p:cNvSpPr>
          <p:nvPr>
            <p:ph type="title"/>
          </p:nvPr>
        </p:nvSpPr>
        <p:spPr/>
        <p:txBody>
          <a:bodyPr>
            <a:normAutofit fontScale="90000"/>
          </a:bodyPr>
          <a:lstStyle/>
          <a:p>
            <a:br>
              <a:rPr lang="en-US" sz="3600">
                <a:effectLst/>
              </a:rPr>
            </a:br>
            <a:r>
              <a:rPr lang="en-US" sz="4000">
                <a:effectLst/>
              </a:rPr>
              <a:t>Types of Exception</a:t>
            </a:r>
            <a:br>
              <a:rPr lang="en-US" b="1">
                <a:effectLst/>
              </a:rPr>
            </a:br>
            <a:endParaRPr lang="en-IN"/>
          </a:p>
        </p:txBody>
      </p:sp>
      <p:sp>
        <p:nvSpPr>
          <p:cNvPr id="3" name="Content Placeholder 2">
            <a:extLst>
              <a:ext uri="{FF2B5EF4-FFF2-40B4-BE49-F238E27FC236}">
                <a16:creationId xmlns:a16="http://schemas.microsoft.com/office/drawing/2014/main" id="{65E53556-370A-4617-94ED-9924993E2501}"/>
              </a:ext>
            </a:extLst>
          </p:cNvPr>
          <p:cNvSpPr>
            <a:spLocks noGrp="1"/>
          </p:cNvSpPr>
          <p:nvPr>
            <p:ph idx="1"/>
          </p:nvPr>
        </p:nvSpPr>
        <p:spPr/>
        <p:txBody>
          <a:bodyPr>
            <a:normAutofit/>
          </a:bodyPr>
          <a:lstStyle/>
          <a:p>
            <a:pPr marL="0" indent="0">
              <a:buNone/>
            </a:pPr>
            <a:r>
              <a:rPr lang="en-US" sz="2400">
                <a:effectLst/>
              </a:rPr>
              <a:t>There are mainly two types of exceptions: checked and unchecked where error is considered as unchecked exception. The sun microsystem says there are three types of exceptions: </a:t>
            </a:r>
          </a:p>
          <a:p>
            <a:r>
              <a:rPr lang="en-US" sz="2400">
                <a:effectLst/>
              </a:rPr>
              <a:t>Checked Exception</a:t>
            </a:r>
          </a:p>
          <a:p>
            <a:r>
              <a:rPr lang="en-US" sz="2400">
                <a:effectLst/>
              </a:rPr>
              <a:t>Unchecked Exception</a:t>
            </a:r>
          </a:p>
          <a:p>
            <a:r>
              <a:rPr lang="en-US" sz="2400">
                <a:effectLst/>
              </a:rPr>
              <a:t>Error</a:t>
            </a:r>
          </a:p>
          <a:p>
            <a:pPr marL="0" indent="0">
              <a:buNone/>
            </a:pPr>
            <a:r>
              <a:rPr lang="en-US" sz="2400" b="1"/>
              <a:t>Checked exceptions</a:t>
            </a:r>
            <a:r>
              <a:rPr lang="en-US" sz="2400"/>
              <a:t> − A checked exception is an exception that occurs at the compile time, these are also called as compile time exceptions. These exceptions cannot simply be ignored at the time of compilation, the programmer should take care of (handle) these exceptions</a:t>
            </a:r>
            <a:endParaRPr lang="en-US" sz="2400">
              <a:effectLst/>
            </a:endParaRPr>
          </a:p>
          <a:p>
            <a:endParaRPr lang="en-IN"/>
          </a:p>
        </p:txBody>
      </p:sp>
    </p:spTree>
    <p:extLst>
      <p:ext uri="{BB962C8B-B14F-4D97-AF65-F5344CB8AC3E}">
        <p14:creationId xmlns:p14="http://schemas.microsoft.com/office/powerpoint/2010/main" val="2097850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8B862-7D50-419F-BCD4-846048AC0A34}"/>
              </a:ext>
            </a:extLst>
          </p:cNvPr>
          <p:cNvSpPr>
            <a:spLocks noGrp="1"/>
          </p:cNvSpPr>
          <p:nvPr>
            <p:ph type="title"/>
          </p:nvPr>
        </p:nvSpPr>
        <p:spPr/>
        <p:txBody>
          <a:bodyPr/>
          <a:lstStyle/>
          <a:p>
            <a:r>
              <a:rPr lang="en-US"/>
              <a:t>Types of Exception</a:t>
            </a:r>
            <a:endParaRPr lang="en-IN"/>
          </a:p>
        </p:txBody>
      </p:sp>
      <p:sp>
        <p:nvSpPr>
          <p:cNvPr id="3" name="Content Placeholder 2">
            <a:extLst>
              <a:ext uri="{FF2B5EF4-FFF2-40B4-BE49-F238E27FC236}">
                <a16:creationId xmlns:a16="http://schemas.microsoft.com/office/drawing/2014/main" id="{21B8EA2B-92AA-47F7-A600-D20D061100EB}"/>
              </a:ext>
            </a:extLst>
          </p:cNvPr>
          <p:cNvSpPr>
            <a:spLocks noGrp="1"/>
          </p:cNvSpPr>
          <p:nvPr>
            <p:ph idx="1"/>
          </p:nvPr>
        </p:nvSpPr>
        <p:spPr/>
        <p:txBody>
          <a:bodyPr>
            <a:normAutofit/>
          </a:bodyPr>
          <a:lstStyle/>
          <a:p>
            <a:pPr marL="0" indent="0">
              <a:buNone/>
            </a:pPr>
            <a:r>
              <a:rPr lang="en-US" sz="2400" b="1"/>
              <a:t>Unchecked exceptions</a:t>
            </a:r>
            <a:r>
              <a:rPr lang="en-US" sz="2400"/>
              <a:t> − An unchecked exception is an exception that occurs at the time of execution. These are also called as </a:t>
            </a:r>
            <a:r>
              <a:rPr lang="en-US" sz="2400" b="1"/>
              <a:t>Runtime Exceptions</a:t>
            </a:r>
            <a:r>
              <a:rPr lang="en-US" sz="2400"/>
              <a:t>. These include programming bugs, such as logic errors or improper use of an API. Runtime exceptions are ignored at the time of compilation.</a:t>
            </a:r>
          </a:p>
          <a:p>
            <a:pPr marL="0" indent="0">
              <a:buNone/>
            </a:pPr>
            <a:r>
              <a:rPr lang="en-US" sz="2400" b="1"/>
              <a:t>Errors</a:t>
            </a:r>
            <a:r>
              <a:rPr lang="en-US" sz="2400"/>
              <a:t> − These are not exceptions at all, but problems that arise beyond the control of the user or the programmer. Errors are typically ignored in your code because you can rarely do anything about an error. For example, if a stack overflow occurs, an error will arise. They are also ignored at the time of compilation.</a:t>
            </a:r>
          </a:p>
          <a:p>
            <a:pPr marL="0" indent="0">
              <a:buNone/>
            </a:pPr>
            <a:r>
              <a:rPr lang="en-US" sz="2400" b="1">
                <a:effectLst/>
              </a:rPr>
              <a:t>Common scenarios where exceptions may occur.</a:t>
            </a:r>
          </a:p>
          <a:p>
            <a:pPr marL="914400" lvl="1" indent="-457200">
              <a:buFont typeface="+mj-lt"/>
              <a:buAutoNum type="arabicPeriod"/>
            </a:pPr>
            <a:r>
              <a:rPr lang="en-US" sz="2000">
                <a:effectLst/>
              </a:rPr>
              <a:t>If we divide any number by zero, there occurs an </a:t>
            </a:r>
            <a:r>
              <a:rPr lang="en-US" sz="2000" err="1">
                <a:effectLst/>
              </a:rPr>
              <a:t>ArithmeticException</a:t>
            </a:r>
            <a:r>
              <a:rPr lang="en-US" sz="2000">
                <a:effectLst/>
              </a:rPr>
              <a:t>.</a:t>
            </a:r>
          </a:p>
          <a:p>
            <a:pPr marL="914400" lvl="1" indent="-457200">
              <a:buFont typeface="+mj-lt"/>
              <a:buAutoNum type="arabicPeriod"/>
            </a:pPr>
            <a:r>
              <a:rPr lang="en-US" sz="2000">
                <a:effectLst/>
              </a:rPr>
              <a:t>If you are inserting any value in the wrong index, it would result </a:t>
            </a:r>
            <a:r>
              <a:rPr lang="en-US" sz="2000" err="1">
                <a:effectLst/>
              </a:rPr>
              <a:t>ArrayIndexOutOfBoundsException</a:t>
            </a:r>
            <a:endParaRPr lang="en-US" sz="2000"/>
          </a:p>
          <a:p>
            <a:pPr marL="0" indent="0">
              <a:buNone/>
            </a:pPr>
            <a:endParaRPr lang="en-IN" sz="2400"/>
          </a:p>
        </p:txBody>
      </p:sp>
    </p:spTree>
    <p:extLst>
      <p:ext uri="{BB962C8B-B14F-4D97-AF65-F5344CB8AC3E}">
        <p14:creationId xmlns:p14="http://schemas.microsoft.com/office/powerpoint/2010/main" val="4229301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0538C-9CEE-4B2B-AAA1-4C3963B94AC5}"/>
              </a:ext>
            </a:extLst>
          </p:cNvPr>
          <p:cNvSpPr>
            <a:spLocks noGrp="1"/>
          </p:cNvSpPr>
          <p:nvPr>
            <p:ph type="title"/>
          </p:nvPr>
        </p:nvSpPr>
        <p:spPr/>
        <p:txBody>
          <a:bodyPr>
            <a:normAutofit/>
          </a:bodyPr>
          <a:lstStyle/>
          <a:p>
            <a:r>
              <a:rPr lang="en-IN" sz="3600"/>
              <a:t>Exception Handling</a:t>
            </a:r>
          </a:p>
        </p:txBody>
      </p:sp>
      <p:pic>
        <p:nvPicPr>
          <p:cNvPr id="9" name="Content Placeholder 8">
            <a:extLst>
              <a:ext uri="{FF2B5EF4-FFF2-40B4-BE49-F238E27FC236}">
                <a16:creationId xmlns:a16="http://schemas.microsoft.com/office/drawing/2014/main" id="{41E59419-0438-4A09-90A0-963648CD53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9200" y="-1"/>
            <a:ext cx="10593600" cy="8200103"/>
          </a:xfrm>
        </p:spPr>
      </p:pic>
    </p:spTree>
    <p:extLst>
      <p:ext uri="{BB962C8B-B14F-4D97-AF65-F5344CB8AC3E}">
        <p14:creationId xmlns:p14="http://schemas.microsoft.com/office/powerpoint/2010/main" val="3645542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E5D7-4C39-4235-B2DE-87E39A3E4564}"/>
              </a:ext>
            </a:extLst>
          </p:cNvPr>
          <p:cNvSpPr>
            <a:spLocks noGrp="1"/>
          </p:cNvSpPr>
          <p:nvPr>
            <p:ph type="title"/>
          </p:nvPr>
        </p:nvSpPr>
        <p:spPr/>
        <p:txBody>
          <a:bodyPr/>
          <a:lstStyle/>
          <a:p>
            <a:br>
              <a:rPr lang="en-US" sz="3600"/>
            </a:br>
            <a:r>
              <a:rPr lang="en-US" sz="3600"/>
              <a:t>Exception Handling Mechanism</a:t>
            </a:r>
            <a:br>
              <a:rPr lang="en-US" b="1"/>
            </a:br>
            <a:endParaRPr lang="en-IN"/>
          </a:p>
        </p:txBody>
      </p:sp>
      <p:sp>
        <p:nvSpPr>
          <p:cNvPr id="3" name="Content Placeholder 2">
            <a:extLst>
              <a:ext uri="{FF2B5EF4-FFF2-40B4-BE49-F238E27FC236}">
                <a16:creationId xmlns:a16="http://schemas.microsoft.com/office/drawing/2014/main" id="{15407A77-2491-4955-9FE7-CD62F57E00F4}"/>
              </a:ext>
            </a:extLst>
          </p:cNvPr>
          <p:cNvSpPr>
            <a:spLocks noGrp="1"/>
          </p:cNvSpPr>
          <p:nvPr>
            <p:ph idx="1"/>
          </p:nvPr>
        </p:nvSpPr>
        <p:spPr/>
        <p:txBody>
          <a:bodyPr>
            <a:normAutofit/>
          </a:bodyPr>
          <a:lstStyle/>
          <a:p>
            <a:pPr marL="0" indent="0">
              <a:buNone/>
            </a:pPr>
            <a:r>
              <a:rPr lang="en-US" sz="2400"/>
              <a:t>In java, exception handling is done using five keywords,</a:t>
            </a:r>
          </a:p>
          <a:p>
            <a:r>
              <a:rPr lang="en-US" sz="2400" b="1"/>
              <a:t>try</a:t>
            </a:r>
            <a:endParaRPr lang="en-US" sz="2400"/>
          </a:p>
          <a:p>
            <a:r>
              <a:rPr lang="en-US" sz="2400" b="1"/>
              <a:t>catch</a:t>
            </a:r>
            <a:endParaRPr lang="en-US" sz="2400"/>
          </a:p>
          <a:p>
            <a:r>
              <a:rPr lang="en-US" sz="2400" b="1"/>
              <a:t>throw</a:t>
            </a:r>
            <a:endParaRPr lang="en-US" sz="2400"/>
          </a:p>
          <a:p>
            <a:r>
              <a:rPr lang="en-US" sz="2400" b="1"/>
              <a:t>throws</a:t>
            </a:r>
            <a:endParaRPr lang="en-US" sz="2400"/>
          </a:p>
          <a:p>
            <a:r>
              <a:rPr lang="en-US" sz="2400" b="1"/>
              <a:t>finally</a:t>
            </a:r>
            <a:endParaRPr lang="en-US" sz="2400"/>
          </a:p>
          <a:p>
            <a:pPr marL="0" indent="0">
              <a:buNone/>
            </a:pPr>
            <a:r>
              <a:rPr lang="en-US" sz="2400"/>
              <a:t>Exception handling is done by transferring the execution of a program to an appropriate exception handler when exception occurs.</a:t>
            </a:r>
          </a:p>
          <a:p>
            <a:endParaRPr lang="en-IN"/>
          </a:p>
        </p:txBody>
      </p:sp>
    </p:spTree>
    <p:extLst>
      <p:ext uri="{BB962C8B-B14F-4D97-AF65-F5344CB8AC3E}">
        <p14:creationId xmlns:p14="http://schemas.microsoft.com/office/powerpoint/2010/main" val="3586939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EA29B-95C3-4D4F-BC3D-7B74B395C62A}"/>
              </a:ext>
            </a:extLst>
          </p:cNvPr>
          <p:cNvSpPr>
            <a:spLocks noGrp="1"/>
          </p:cNvSpPr>
          <p:nvPr>
            <p:ph type="title"/>
          </p:nvPr>
        </p:nvSpPr>
        <p:spPr/>
        <p:txBody>
          <a:bodyPr/>
          <a:lstStyle/>
          <a:p>
            <a:r>
              <a:rPr lang="en-IN"/>
              <a:t>Built in exception</a:t>
            </a:r>
          </a:p>
        </p:txBody>
      </p:sp>
      <p:sp>
        <p:nvSpPr>
          <p:cNvPr id="3" name="Rectangle 2">
            <a:extLst>
              <a:ext uri="{FF2B5EF4-FFF2-40B4-BE49-F238E27FC236}">
                <a16:creationId xmlns:a16="http://schemas.microsoft.com/office/drawing/2014/main" id="{1924EE5E-A896-423E-9986-B0074CA3FBE6}"/>
              </a:ext>
            </a:extLst>
          </p:cNvPr>
          <p:cNvSpPr/>
          <p:nvPr/>
        </p:nvSpPr>
        <p:spPr>
          <a:xfrm>
            <a:off x="379200" y="1109152"/>
            <a:ext cx="11335722" cy="5078313"/>
          </a:xfrm>
          <a:prstGeom prst="rect">
            <a:avLst/>
          </a:prstGeom>
        </p:spPr>
        <p:txBody>
          <a:bodyPr wrap="square">
            <a:spAutoFit/>
          </a:bodyPr>
          <a:lstStyle/>
          <a:p>
            <a:pPr>
              <a:buFont typeface="+mj-lt"/>
              <a:buAutoNum type="arabicPeriod"/>
            </a:pPr>
            <a:r>
              <a:rPr lang="en-US" b="1"/>
              <a:t>Arithmetic Exception</a:t>
            </a:r>
            <a:br>
              <a:rPr lang="en-US"/>
            </a:br>
            <a:r>
              <a:rPr lang="en-US"/>
              <a:t>It is thrown when an exceptional condition has occurred in an arithmetic operation.</a:t>
            </a:r>
          </a:p>
          <a:p>
            <a:pPr>
              <a:buFont typeface="+mj-lt"/>
              <a:buAutoNum type="arabicPeriod"/>
            </a:pPr>
            <a:endParaRPr lang="en-US"/>
          </a:p>
          <a:p>
            <a:pPr>
              <a:buFont typeface="+mj-lt"/>
              <a:buAutoNum type="arabicPeriod"/>
            </a:pPr>
            <a:r>
              <a:rPr lang="en-US" b="1" err="1"/>
              <a:t>ArrayIndexOutOfBoundException</a:t>
            </a:r>
            <a:br>
              <a:rPr lang="en-US" b="1"/>
            </a:br>
            <a:r>
              <a:rPr lang="en-US"/>
              <a:t>It is thrown to indicate that an array has been accessed with an illegal index. The index is either negative or greater than or equal to the size of the array.</a:t>
            </a:r>
          </a:p>
          <a:p>
            <a:pPr>
              <a:buFont typeface="+mj-lt"/>
              <a:buAutoNum type="arabicPeriod"/>
            </a:pPr>
            <a:endParaRPr lang="en-US"/>
          </a:p>
          <a:p>
            <a:pPr>
              <a:buFont typeface="+mj-lt"/>
              <a:buAutoNum type="arabicPeriod"/>
            </a:pPr>
            <a:r>
              <a:rPr lang="en-US" b="1" err="1"/>
              <a:t>ClassNotFoundException</a:t>
            </a:r>
            <a:br>
              <a:rPr lang="en-US" b="1"/>
            </a:br>
            <a:r>
              <a:rPr lang="en-US"/>
              <a:t>This Exception is raised when we try to access a class whose definition is not found.</a:t>
            </a:r>
          </a:p>
          <a:p>
            <a:pPr>
              <a:buFont typeface="+mj-lt"/>
              <a:buAutoNum type="arabicPeriod"/>
            </a:pPr>
            <a:endParaRPr lang="en-US"/>
          </a:p>
          <a:p>
            <a:pPr>
              <a:buFont typeface="+mj-lt"/>
              <a:buAutoNum type="arabicPeriod"/>
            </a:pPr>
            <a:r>
              <a:rPr lang="en-US" b="1" err="1"/>
              <a:t>FileNotFoundException</a:t>
            </a:r>
            <a:br>
              <a:rPr lang="en-US" b="1"/>
            </a:br>
            <a:r>
              <a:rPr lang="en-US"/>
              <a:t>This Exception is raised when a file is not accessible or does not open.</a:t>
            </a:r>
          </a:p>
          <a:p>
            <a:pPr>
              <a:buFont typeface="+mj-lt"/>
              <a:buAutoNum type="arabicPeriod"/>
            </a:pPr>
            <a:endParaRPr lang="en-US"/>
          </a:p>
          <a:p>
            <a:pPr>
              <a:buFont typeface="+mj-lt"/>
              <a:buAutoNum type="arabicPeriod"/>
            </a:pPr>
            <a:r>
              <a:rPr lang="en-US" b="1" err="1"/>
              <a:t>IOException</a:t>
            </a:r>
            <a:br>
              <a:rPr lang="en-US" b="1"/>
            </a:br>
            <a:r>
              <a:rPr lang="en-US"/>
              <a:t>It is thrown when an input-output operation failed or interrupted.</a:t>
            </a:r>
          </a:p>
          <a:p>
            <a:pPr>
              <a:buFont typeface="+mj-lt"/>
              <a:buAutoNum type="arabicPeriod"/>
            </a:pPr>
            <a:endParaRPr lang="en-US"/>
          </a:p>
          <a:p>
            <a:pPr>
              <a:buFont typeface="+mj-lt"/>
              <a:buAutoNum type="arabicPeriod"/>
            </a:pPr>
            <a:r>
              <a:rPr lang="en-US" b="1" err="1"/>
              <a:t>InterruptedException</a:t>
            </a:r>
            <a:br>
              <a:rPr lang="en-US" b="1"/>
            </a:br>
            <a:r>
              <a:rPr lang="en-US"/>
              <a:t>It is thrown when a thread is waiting , sleeping , or doing some processing , and it is interrupted.</a:t>
            </a:r>
          </a:p>
        </p:txBody>
      </p:sp>
    </p:spTree>
    <p:extLst>
      <p:ext uri="{BB962C8B-B14F-4D97-AF65-F5344CB8AC3E}">
        <p14:creationId xmlns:p14="http://schemas.microsoft.com/office/powerpoint/2010/main" val="4246354008"/>
      </p:ext>
    </p:extLst>
  </p:cSld>
  <p:clrMapOvr>
    <a:masterClrMapping/>
  </p:clrMapOvr>
</p:sld>
</file>

<file path=ppt/theme/theme1.xml><?xml version="1.0" encoding="utf-8"?>
<a:theme xmlns:a="http://schemas.openxmlformats.org/drawingml/2006/main" name="1_Office Theme">
  <a:themeElements>
    <a:clrScheme name="HCL_RBtC">
      <a:dk1>
        <a:srgbClr val="000000"/>
      </a:dk1>
      <a:lt1>
        <a:srgbClr val="FFFFFF"/>
      </a:lt1>
      <a:dk2>
        <a:srgbClr val="F17E00"/>
      </a:dk2>
      <a:lt2>
        <a:srgbClr val="0066B3"/>
      </a:lt2>
      <a:accent1>
        <a:srgbClr val="288CB4"/>
      </a:accent1>
      <a:accent2>
        <a:srgbClr val="F05A3C"/>
      </a:accent2>
      <a:accent3>
        <a:srgbClr val="28AAA0"/>
      </a:accent3>
      <a:accent4>
        <a:srgbClr val="FA9623"/>
      </a:accent4>
      <a:accent5>
        <a:srgbClr val="4BB4CD"/>
      </a:accent5>
      <a:accent6>
        <a:srgbClr val="7F3F98"/>
      </a:accent6>
      <a:hlink>
        <a:srgbClr val="0066FF"/>
      </a:hlink>
      <a:folHlink>
        <a:srgbClr val="FAB900"/>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404040"/>
          </a:solidFill>
          <a:prstDash val="sysDot"/>
        </a:ln>
      </a:spPr>
      <a:bodyPr/>
      <a:lstStyle/>
      <a:style>
        <a:lnRef idx="2">
          <a:schemeClr val="accent1">
            <a:shade val="50000"/>
          </a:schemeClr>
        </a:lnRef>
        <a:fillRef idx="1">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HCL Template">
  <a:themeElements>
    <a:clrScheme name="HCL_RBTC">
      <a:dk1>
        <a:srgbClr val="000000"/>
      </a:dk1>
      <a:lt1>
        <a:srgbClr val="FFFFFF"/>
      </a:lt1>
      <a:dk2>
        <a:srgbClr val="000000"/>
      </a:dk2>
      <a:lt2>
        <a:srgbClr val="FFFFFF"/>
      </a:lt2>
      <a:accent1>
        <a:srgbClr val="0066B3"/>
      </a:accent1>
      <a:accent2>
        <a:srgbClr val="F58220"/>
      </a:accent2>
      <a:accent3>
        <a:srgbClr val="4D4D4D"/>
      </a:accent3>
      <a:accent4>
        <a:srgbClr val="4BB4CD"/>
      </a:accent4>
      <a:accent5>
        <a:srgbClr val="919B3C"/>
      </a:accent5>
      <a:accent6>
        <a:srgbClr val="78B97D"/>
      </a:accent6>
      <a:hlink>
        <a:srgbClr val="000000"/>
      </a:hlink>
      <a:folHlink>
        <a:srgbClr val="0066B3"/>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674AF93BD0EC84EA6A549CA4A6EC283" ma:contentTypeVersion="12" ma:contentTypeDescription="Create a new document." ma:contentTypeScope="" ma:versionID="f012ded5c781ca77b273f68ca946d603">
  <xsd:schema xmlns:xsd="http://www.w3.org/2001/XMLSchema" xmlns:xs="http://www.w3.org/2001/XMLSchema" xmlns:p="http://schemas.microsoft.com/office/2006/metadata/properties" xmlns:ns2="6907db24-4a3f-4aee-b534-c563ad9e0bb0" xmlns:ns3="1db86307-c299-4550-8338-a812d441b939" targetNamespace="http://schemas.microsoft.com/office/2006/metadata/properties" ma:root="true" ma:fieldsID="c5d87be03bae3a908752ae828339be65" ns2:_="" ns3:_="">
    <xsd:import namespace="6907db24-4a3f-4aee-b534-c563ad9e0bb0"/>
    <xsd:import namespace="1db86307-c299-4550-8338-a812d441b93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07db24-4a3f-4aee-b534-c563ad9e0b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db86307-c299-4550-8338-a812d441b93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50DC002-6110-4301-8A3C-572D7AD39933}">
  <ds:schemaRefs>
    <ds:schemaRef ds:uri="http://schemas.microsoft.com/sharepoint/v3/contenttype/forms"/>
  </ds:schemaRefs>
</ds:datastoreItem>
</file>

<file path=customXml/itemProps2.xml><?xml version="1.0" encoding="utf-8"?>
<ds:datastoreItem xmlns:ds="http://schemas.openxmlformats.org/officeDocument/2006/customXml" ds:itemID="{604A489A-B1E4-4FFD-9E42-F8B2AFBB9EED}">
  <ds:schemaRefs>
    <ds:schemaRef ds:uri="http://purl.org/dc/terms/"/>
    <ds:schemaRef ds:uri="http://purl.org/dc/elements/1.1/"/>
    <ds:schemaRef ds:uri="50ced326-0e90-4638-b860-7f0b02fbcf92"/>
    <ds:schemaRef ds:uri="1fcd362b-ec50-414c-a291-ddeaeb4af02a"/>
    <ds:schemaRef ds:uri="http://schemas.openxmlformats.org/package/2006/metadata/core-properties"/>
    <ds:schemaRef ds:uri="http://schemas.microsoft.com/office/2006/documentManagement/types"/>
    <ds:schemaRef ds:uri="http://purl.org/dc/dcmitype/"/>
    <ds:schemaRef ds:uri="http://www.w3.org/XML/1998/namespace"/>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AA717CBE-3066-4D87-B1D1-BD59E5B0C3B6}"/>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45</Slides>
  <Notes>0</Notes>
  <HiddenSlides>0</HiddenSlides>
  <ScaleCrop>false</ScaleCrop>
  <HeadingPairs>
    <vt:vector size="4" baseType="variant">
      <vt:variant>
        <vt:lpstr>Theme</vt:lpstr>
      </vt:variant>
      <vt:variant>
        <vt:i4>2</vt:i4>
      </vt:variant>
      <vt:variant>
        <vt:lpstr>Slide Titles</vt:lpstr>
      </vt:variant>
      <vt:variant>
        <vt:i4>45</vt:i4>
      </vt:variant>
    </vt:vector>
  </HeadingPairs>
  <TitlesOfParts>
    <vt:vector size="47" baseType="lpstr">
      <vt:lpstr>1_Office Theme</vt:lpstr>
      <vt:lpstr>2_HCL Template</vt:lpstr>
      <vt:lpstr>PowerPoint Presentation</vt:lpstr>
      <vt:lpstr>Agenda</vt:lpstr>
      <vt:lpstr>Prerequisites</vt:lpstr>
      <vt:lpstr>Introduction</vt:lpstr>
      <vt:lpstr> Types of Exception </vt:lpstr>
      <vt:lpstr>Types of Exception</vt:lpstr>
      <vt:lpstr>Exception Handling</vt:lpstr>
      <vt:lpstr> Exception Handling Mechanism </vt:lpstr>
      <vt:lpstr>Built in exception</vt:lpstr>
      <vt:lpstr>Built in exception</vt:lpstr>
      <vt:lpstr>Examples of Built-in Exception:</vt:lpstr>
      <vt:lpstr>Null Pointer Exception </vt:lpstr>
      <vt:lpstr>String Index Out Of Bounds exception</vt:lpstr>
      <vt:lpstr>FILE NOT FOUND EXCEPTION</vt:lpstr>
      <vt:lpstr>NUMBER FORMAT EXCEPTION</vt:lpstr>
      <vt:lpstr>Arrays Index out of bounds exception</vt:lpstr>
      <vt:lpstr>EXCEPTION EXAMPLE</vt:lpstr>
      <vt:lpstr>MULTIPLE CATCH BLOCKS</vt:lpstr>
      <vt:lpstr>MULTIPLE CATCH BLOCKS</vt:lpstr>
      <vt:lpstr>NESTED TRY EXAMPLE</vt:lpstr>
      <vt:lpstr>finally block</vt:lpstr>
      <vt:lpstr>FINALLY EXAMPLE</vt:lpstr>
      <vt:lpstr>throw keyword</vt:lpstr>
      <vt:lpstr>Throws Keyword</vt:lpstr>
      <vt:lpstr>Throws keyword</vt:lpstr>
      <vt:lpstr>Throws example</vt:lpstr>
      <vt:lpstr>Difference between throw and throws </vt:lpstr>
      <vt:lpstr>User Defined Exception</vt:lpstr>
      <vt:lpstr>User Defined Exception</vt:lpstr>
      <vt:lpstr>User Defined Exception</vt:lpstr>
      <vt:lpstr>User Defined Exception</vt:lpstr>
      <vt:lpstr>MEMORY MANAGEMENT INTRODUCTION</vt:lpstr>
      <vt:lpstr>Important terms :</vt:lpstr>
      <vt:lpstr>Ways to make an object eligible for GC</vt:lpstr>
      <vt:lpstr>How to make object eligible for garbage collection  </vt:lpstr>
      <vt:lpstr>Example</vt:lpstr>
      <vt:lpstr>Finalization</vt:lpstr>
      <vt:lpstr>Finalization</vt:lpstr>
      <vt:lpstr>Example</vt:lpstr>
      <vt:lpstr>Quiz</vt:lpstr>
      <vt:lpstr>Quiz</vt:lpstr>
      <vt:lpstr>Quiz</vt:lpstr>
      <vt:lpstr>Quiz</vt:lpstr>
      <vt:lpstr>Quiz</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Exception Handling</dc:title>
  <dc:creator>G Revathi</dc:creator>
  <cp:revision>2</cp:revision>
  <dcterms:created xsi:type="dcterms:W3CDTF">2017-11-13T09:11:58Z</dcterms:created>
  <dcterms:modified xsi:type="dcterms:W3CDTF">2021-05-05T20:31:18Z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0x0101008674AF93BD0EC84EA6A549CA4A6EC283</vt:lpwstr>
  </property>
  <property fmtid="{D5CDD505-2E9C-101B-9397-08002B2CF9AE}" pid="3" name="TitusGUID">
    <vt:lpwstr>a04071f0-01d6-4c39-9889-4cc341d51dd7</vt:lpwstr>
  </property>
  <property fmtid="{D5CDD505-2E9C-101B-9397-08002B2CF9AE}" pid="4" name="HCLClassification">
    <vt:lpwstr>HCL_Cla5s_1nt3rnal</vt:lpwstr>
  </property>
  <property fmtid="{D5CDD505-2E9C-101B-9397-08002B2CF9AE}" pid="5" name="HCL_Cla5s_D6">
    <vt:lpwstr>False</vt:lpwstr>
  </property>
  <property fmtid="{D5CDD505-2E9C-101B-9397-08002B2CF9AE}" pid="6" name="HCLClassD6">
    <vt:lpwstr>False</vt:lpwstr>
  </property>
  <property fmtid="{D5CDD505-2E9C-101B-9397-08002B2CF9AE}" pid="7" name="MSIP_Label_0a23ef02-6db2-48db-ad71-4f0b889aac99_Enabled">
    <vt:lpwstr>true</vt:lpwstr>
  </property>
  <property fmtid="{D5CDD505-2E9C-101B-9397-08002B2CF9AE}" pid="8" name="MSIP_Label_0a23ef02-6db2-48db-ad71-4f0b889aac99_SetDate">
    <vt:lpwstr>2021-05-03T18:15:28Z</vt:lpwstr>
  </property>
  <property fmtid="{D5CDD505-2E9C-101B-9397-08002B2CF9AE}" pid="9" name="MSIP_Label_0a23ef02-6db2-48db-ad71-4f0b889aac99_Method">
    <vt:lpwstr>Privileged</vt:lpwstr>
  </property>
  <property fmtid="{D5CDD505-2E9C-101B-9397-08002B2CF9AE}" pid="10" name="MSIP_Label_0a23ef02-6db2-48db-ad71-4f0b889aac99_Name">
    <vt:lpwstr>General</vt:lpwstr>
  </property>
  <property fmtid="{D5CDD505-2E9C-101B-9397-08002B2CF9AE}" pid="11" name="MSIP_Label_0a23ef02-6db2-48db-ad71-4f0b889aac99_SiteId">
    <vt:lpwstr>189de737-c93a-4f5a-8b68-6f4ca9941912</vt:lpwstr>
  </property>
  <property fmtid="{D5CDD505-2E9C-101B-9397-08002B2CF9AE}" pid="12" name="MSIP_Label_0a23ef02-6db2-48db-ad71-4f0b889aac99_ActionId">
    <vt:lpwstr>f8a4d03c-5fce-43bf-98d8-117cba9c0185</vt:lpwstr>
  </property>
  <property fmtid="{D5CDD505-2E9C-101B-9397-08002B2CF9AE}" pid="13" name="MSIP_Label_0a23ef02-6db2-48db-ad71-4f0b889aac99_ContentBits">
    <vt:lpwstr>4</vt:lpwstr>
  </property>
  <property fmtid="{D5CDD505-2E9C-101B-9397-08002B2CF9AE}" pid="14" name="ClassificationWatermarkLocations">
    <vt:lpwstr>Office Theme:8\1_Office Theme:5\2_HCL Template:4</vt:lpwstr>
  </property>
  <property fmtid="{D5CDD505-2E9C-101B-9397-08002B2CF9AE}" pid="15" name="ClassificationWatermarkText">
    <vt:lpwstr>Confidential</vt:lpwstr>
  </property>
</Properties>
</file>